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4"/>
  </p:sldMasterIdLst>
  <p:notesMasterIdLst>
    <p:notesMasterId r:id="rId16"/>
  </p:notesMasterIdLst>
  <p:handoutMasterIdLst>
    <p:handoutMasterId r:id="rId17"/>
  </p:handoutMasterIdLst>
  <p:sldIdLst>
    <p:sldId id="466" r:id="rId5"/>
    <p:sldId id="474" r:id="rId6"/>
    <p:sldId id="489" r:id="rId7"/>
    <p:sldId id="475" r:id="rId8"/>
    <p:sldId id="476" r:id="rId9"/>
    <p:sldId id="480" r:id="rId10"/>
    <p:sldId id="481" r:id="rId11"/>
    <p:sldId id="482" r:id="rId12"/>
    <p:sldId id="472" r:id="rId13"/>
    <p:sldId id="490" r:id="rId14"/>
    <p:sldId id="473" r:id="rId15"/>
  </p:sldIdLst>
  <p:sldSz cx="10363200" cy="7772400"/>
  <p:notesSz cx="7010400" cy="9296400"/>
  <p:defaultTextStyle>
    <a:defPPr>
      <a:defRPr lang="en-US"/>
    </a:defPPr>
    <a:lvl1pPr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5pPr>
    <a:lvl6pPr marL="2286000" algn="l" defTabSz="457200" rtl="0" eaLnBrk="1" latinLnBrk="0" hangingPunct="1">
      <a:defRPr kern="1200">
        <a:solidFill>
          <a:schemeClr val="tx1"/>
        </a:solidFill>
        <a:latin typeface="Palatino Linotype" charset="0"/>
        <a:ea typeface="ＭＳ Ｐゴシック" charset="0"/>
        <a:cs typeface="ＭＳ Ｐゴシック" charset="0"/>
      </a:defRPr>
    </a:lvl6pPr>
    <a:lvl7pPr marL="2743200" algn="l" defTabSz="457200" rtl="0" eaLnBrk="1" latinLnBrk="0" hangingPunct="1">
      <a:defRPr kern="1200">
        <a:solidFill>
          <a:schemeClr val="tx1"/>
        </a:solidFill>
        <a:latin typeface="Palatino Linotype" charset="0"/>
        <a:ea typeface="ＭＳ Ｐゴシック" charset="0"/>
        <a:cs typeface="ＭＳ Ｐゴシック" charset="0"/>
      </a:defRPr>
    </a:lvl7pPr>
    <a:lvl8pPr marL="3200400" algn="l" defTabSz="457200" rtl="0" eaLnBrk="1" latinLnBrk="0" hangingPunct="1">
      <a:defRPr kern="1200">
        <a:solidFill>
          <a:schemeClr val="tx1"/>
        </a:solidFill>
        <a:latin typeface="Palatino Linotype" charset="0"/>
        <a:ea typeface="ＭＳ Ｐゴシック" charset="0"/>
        <a:cs typeface="ＭＳ Ｐゴシック" charset="0"/>
      </a:defRPr>
    </a:lvl8pPr>
    <a:lvl9pPr marL="3657600" algn="l" defTabSz="457200" rtl="0" eaLnBrk="1" latinLnBrk="0" hangingPunct="1">
      <a:defRPr kern="1200">
        <a:solidFill>
          <a:schemeClr val="tx1"/>
        </a:solidFill>
        <a:latin typeface="Palatino Linotype"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userDrawn="1">
          <p15:clr>
            <a:srgbClr val="A4A3A4"/>
          </p15:clr>
        </p15:guide>
        <p15:guide id="2" pos="32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89B"/>
    <a:srgbClr val="1A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674" autoAdjust="0"/>
    <p:restoredTop sz="89481" autoAdjust="0"/>
  </p:normalViewPr>
  <p:slideViewPr>
    <p:cSldViewPr snapToGrid="0" snapToObjects="1">
      <p:cViewPr varScale="1">
        <p:scale>
          <a:sx n="72" d="100"/>
          <a:sy n="72" d="100"/>
        </p:scale>
        <p:origin x="84" y="192"/>
      </p:cViewPr>
      <p:guideLst>
        <p:guide orient="horz" pos="2448"/>
        <p:guide pos="3264"/>
      </p:guideLst>
    </p:cSldViewPr>
  </p:slideViewPr>
  <p:notesTextViewPr>
    <p:cViewPr>
      <p:scale>
        <a:sx n="3" d="2"/>
        <a:sy n="3" d="2"/>
      </p:scale>
      <p:origin x="0" y="0"/>
    </p:cViewPr>
  </p:notesTextViewPr>
  <p:sorterViewPr>
    <p:cViewPr>
      <p:scale>
        <a:sx n="66" d="100"/>
        <a:sy n="66" d="100"/>
      </p:scale>
      <p:origin x="0" y="-2976"/>
    </p:cViewPr>
  </p:sorterViewPr>
  <p:notesViewPr>
    <p:cSldViewPr snapToGrid="0" snapToObjects="1">
      <p:cViewPr varScale="1">
        <p:scale>
          <a:sx n="74" d="100"/>
          <a:sy n="74" d="100"/>
        </p:scale>
        <p:origin x="198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73"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FBA6E35-533A-1640-8925-A2087A8EE42F}" type="datetimeFigureOut">
              <a:rPr lang="en-US" smtClean="0"/>
              <a:t>8/9/2021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5D763FC-C080-874B-B52C-594209F1F76F}" type="slidenum">
              <a:rPr lang="en-US" smtClean="0"/>
              <a:t>‹#›</a:t>
            </a:fld>
            <a:endParaRPr lang="en-US" dirty="0"/>
          </a:p>
        </p:txBody>
      </p:sp>
    </p:spTree>
    <p:extLst>
      <p:ext uri="{BB962C8B-B14F-4D97-AF65-F5344CB8AC3E}">
        <p14:creationId xmlns:p14="http://schemas.microsoft.com/office/powerpoint/2010/main" val="151809581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E8D5145-8D50-F74A-948B-76BB50AD821E}" type="datetimeFigureOut">
              <a:rPr lang="en-US" smtClean="0"/>
              <a:t>8/9/2021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E051DCD-F602-A04B-AE53-1FC08CF1DFBF}" type="slidenum">
              <a:rPr lang="en-US" smtClean="0"/>
              <a:t>‹#›</a:t>
            </a:fld>
            <a:endParaRPr lang="en-US" dirty="0"/>
          </a:p>
        </p:txBody>
      </p:sp>
    </p:spTree>
    <p:extLst>
      <p:ext uri="{BB962C8B-B14F-4D97-AF65-F5344CB8AC3E}">
        <p14:creationId xmlns:p14="http://schemas.microsoft.com/office/powerpoint/2010/main" val="377841538"/>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9242" y="3581749"/>
            <a:ext cx="8549640" cy="828838"/>
          </a:xfrm>
        </p:spPr>
        <p:txBody>
          <a:bodyPr/>
          <a:lstStyle>
            <a:lvl1pPr algn="r">
              <a:defRPr sz="6800">
                <a:solidFill>
                  <a:srgbClr val="4A66AC"/>
                </a:solidFill>
              </a:defRPr>
            </a:lvl1pPr>
          </a:lstStyle>
          <a:p>
            <a:r>
              <a:rPr lang="en-US" dirty="0"/>
              <a:t>Click to edit Master title style</a:t>
            </a:r>
          </a:p>
        </p:txBody>
      </p:sp>
      <p:sp>
        <p:nvSpPr>
          <p:cNvPr id="3" name="Subtitle 2"/>
          <p:cNvSpPr>
            <a:spLocks noGrp="1"/>
          </p:cNvSpPr>
          <p:nvPr>
            <p:ph type="subTitle" idx="1"/>
          </p:nvPr>
        </p:nvSpPr>
        <p:spPr>
          <a:xfrm>
            <a:off x="1529242" y="4410588"/>
            <a:ext cx="8549640" cy="777240"/>
          </a:xfrm>
        </p:spPr>
        <p:txBody>
          <a:bodyPr/>
          <a:lstStyle>
            <a:lvl1pPr marL="0" indent="0" algn="r">
              <a:buNone/>
              <a:defRPr baseline="0">
                <a:solidFill>
                  <a:schemeClr val="tx1"/>
                </a:solidFill>
              </a:defRPr>
            </a:lvl1pPr>
            <a:lvl2pPr marL="518138" indent="0" algn="ctr">
              <a:buNone/>
              <a:defRPr>
                <a:solidFill>
                  <a:schemeClr val="tx1">
                    <a:tint val="75000"/>
                  </a:schemeClr>
                </a:solidFill>
              </a:defRPr>
            </a:lvl2pPr>
            <a:lvl3pPr marL="1036274" indent="0" algn="ctr">
              <a:buNone/>
              <a:defRPr>
                <a:solidFill>
                  <a:schemeClr val="tx1">
                    <a:tint val="75000"/>
                  </a:schemeClr>
                </a:solidFill>
              </a:defRPr>
            </a:lvl3pPr>
            <a:lvl4pPr marL="1554410" indent="0" algn="ctr">
              <a:buNone/>
              <a:defRPr>
                <a:solidFill>
                  <a:schemeClr val="tx1">
                    <a:tint val="75000"/>
                  </a:schemeClr>
                </a:solidFill>
              </a:defRPr>
            </a:lvl4pPr>
            <a:lvl5pPr marL="2072546" indent="0" algn="ctr">
              <a:buNone/>
              <a:defRPr>
                <a:solidFill>
                  <a:schemeClr val="tx1">
                    <a:tint val="75000"/>
                  </a:schemeClr>
                </a:solidFill>
              </a:defRPr>
            </a:lvl5pPr>
            <a:lvl6pPr marL="2590683" indent="0" algn="ctr">
              <a:buNone/>
              <a:defRPr>
                <a:solidFill>
                  <a:schemeClr val="tx1">
                    <a:tint val="75000"/>
                  </a:schemeClr>
                </a:solidFill>
              </a:defRPr>
            </a:lvl6pPr>
            <a:lvl7pPr marL="3108820" indent="0" algn="ctr">
              <a:buNone/>
              <a:defRPr>
                <a:solidFill>
                  <a:schemeClr val="tx1">
                    <a:tint val="75000"/>
                  </a:schemeClr>
                </a:solidFill>
              </a:defRPr>
            </a:lvl7pPr>
            <a:lvl8pPr marL="3626956" indent="0" algn="ctr">
              <a:buNone/>
              <a:defRPr>
                <a:solidFill>
                  <a:schemeClr val="tx1">
                    <a:tint val="75000"/>
                  </a:schemeClr>
                </a:solidFill>
              </a:defRPr>
            </a:lvl8pPr>
            <a:lvl9pPr marL="4145093" indent="0" algn="ctr">
              <a:buNone/>
              <a:defRPr>
                <a:solidFill>
                  <a:schemeClr val="tx1">
                    <a:tint val="75000"/>
                  </a:schemeClr>
                </a:solidFill>
              </a:defRPr>
            </a:lvl9pPr>
          </a:lstStyle>
          <a:p>
            <a:r>
              <a:rPr lang="en-US" dirty="0"/>
              <a:t>Click to edit Master subtitle style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510963" y="0"/>
            <a:ext cx="1344064" cy="1622176"/>
          </a:xfrm>
          <a:prstGeom prst="rect">
            <a:avLst/>
          </a:prstGeom>
        </p:spPr>
      </p:pic>
      <p:pic>
        <p:nvPicPr>
          <p:cNvPr id="5" name="Picture 4"/>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2373503" y="0"/>
            <a:ext cx="1540267" cy="1622176"/>
          </a:xfrm>
          <a:prstGeom prst="rect">
            <a:avLst/>
          </a:prstGeom>
        </p:spPr>
      </p:pic>
      <p:pic>
        <p:nvPicPr>
          <p:cNvPr id="6" name="Picture 5"/>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3432282" y="5837608"/>
            <a:ext cx="1486708" cy="1937586"/>
          </a:xfrm>
          <a:prstGeom prst="rect">
            <a:avLst/>
          </a:prstGeom>
        </p:spPr>
      </p:pic>
      <p:pic>
        <p:nvPicPr>
          <p:cNvPr id="8" name="Picture 7"/>
          <p:cNvPicPr>
            <a:picLocks noChangeAspect="1"/>
          </p:cNvPicPr>
          <p:nvPr userDrawn="1"/>
        </p:nvPicPr>
        <p:blipFill rotWithShape="1">
          <a:blip r:embed="rId5" cstate="email">
            <a:extLst>
              <a:ext uri="{28A0092B-C50C-407E-A947-70E740481C1C}">
                <a14:useLocalDpi xmlns:a14="http://schemas.microsoft.com/office/drawing/2010/main" val="0"/>
              </a:ext>
            </a:extLst>
          </a:blip>
          <a:srcRect l="9622"/>
          <a:stretch/>
        </p:blipFill>
        <p:spPr>
          <a:xfrm>
            <a:off x="1326250" y="5837608"/>
            <a:ext cx="2136727" cy="1934794"/>
          </a:xfrm>
          <a:prstGeom prst="rect">
            <a:avLst/>
          </a:prstGeom>
        </p:spPr>
      </p:pic>
      <p:pic>
        <p:nvPicPr>
          <p:cNvPr id="9" name="Picture 8"/>
          <p:cNvPicPr>
            <a:picLocks noChangeAspect="1"/>
          </p:cNvPicPr>
          <p:nvPr userDrawn="1"/>
        </p:nvPicPr>
        <p:blipFill>
          <a:blip r:embed="rId6" cstate="email">
            <a:extLst>
              <a:ext uri="{28A0092B-C50C-407E-A947-70E740481C1C}">
                <a14:useLocalDpi xmlns:a14="http://schemas.microsoft.com/office/drawing/2010/main" val="0"/>
              </a:ext>
            </a:extLst>
          </a:blip>
          <a:stretch>
            <a:fillRect/>
          </a:stretch>
        </p:blipFill>
        <p:spPr>
          <a:xfrm>
            <a:off x="1" y="0"/>
            <a:ext cx="2433266" cy="1622176"/>
          </a:xfrm>
          <a:prstGeom prst="rect">
            <a:avLst/>
          </a:prstGeom>
        </p:spPr>
      </p:pic>
      <p:pic>
        <p:nvPicPr>
          <p:cNvPr id="13" name="Picture 12"/>
          <p:cNvPicPr>
            <a:picLocks noChangeAspect="1"/>
          </p:cNvPicPr>
          <p:nvPr userDrawn="1"/>
        </p:nvPicPr>
        <p:blipFill>
          <a:blip r:embed="rId7" cstate="email">
            <a:extLst>
              <a:ext uri="{28A0092B-C50C-407E-A947-70E740481C1C}">
                <a14:useLocalDpi xmlns:a14="http://schemas.microsoft.com/office/drawing/2010/main" val="0"/>
              </a:ext>
            </a:extLst>
          </a:blip>
          <a:stretch>
            <a:fillRect/>
          </a:stretch>
        </p:blipFill>
        <p:spPr>
          <a:xfrm>
            <a:off x="3913765" y="0"/>
            <a:ext cx="2597198" cy="1622176"/>
          </a:xfrm>
          <a:prstGeom prst="rect">
            <a:avLst/>
          </a:prstGeom>
        </p:spPr>
      </p:pic>
      <p:pic>
        <p:nvPicPr>
          <p:cNvPr id="14" name="Picture 13"/>
          <p:cNvPicPr>
            <a:picLocks noChangeAspect="1"/>
          </p:cNvPicPr>
          <p:nvPr userDrawn="1"/>
        </p:nvPicPr>
        <p:blipFill rotWithShape="1">
          <a:blip r:embed="rId8" cstate="email">
            <a:extLst>
              <a:ext uri="{28A0092B-C50C-407E-A947-70E740481C1C}">
                <a14:useLocalDpi xmlns:a14="http://schemas.microsoft.com/office/drawing/2010/main" val="0"/>
              </a:ext>
            </a:extLst>
          </a:blip>
          <a:srcRect l="15426" t="6258" r="15000" b="8967"/>
          <a:stretch/>
        </p:blipFill>
        <p:spPr>
          <a:xfrm>
            <a:off x="8126685" y="5834830"/>
            <a:ext cx="2236516" cy="1944585"/>
          </a:xfrm>
          <a:prstGeom prst="rect">
            <a:avLst/>
          </a:prstGeom>
        </p:spPr>
      </p:pic>
      <p:pic>
        <p:nvPicPr>
          <p:cNvPr id="15" name="Picture 14"/>
          <p:cNvPicPr>
            <a:picLocks noChangeAspect="1"/>
          </p:cNvPicPr>
          <p:nvPr userDrawn="1"/>
        </p:nvPicPr>
        <p:blipFill rotWithShape="1">
          <a:blip r:embed="rId9" cstate="email">
            <a:extLst>
              <a:ext uri="{28A0092B-C50C-407E-A947-70E740481C1C}">
                <a14:useLocalDpi xmlns:a14="http://schemas.microsoft.com/office/drawing/2010/main" val="0"/>
              </a:ext>
            </a:extLst>
          </a:blip>
          <a:srcRect l="15744"/>
          <a:stretch/>
        </p:blipFill>
        <p:spPr>
          <a:xfrm>
            <a:off x="4918985" y="5837608"/>
            <a:ext cx="2106030" cy="1937586"/>
          </a:xfrm>
          <a:prstGeom prst="rect">
            <a:avLst/>
          </a:prstGeom>
        </p:spPr>
      </p:pic>
      <p:pic>
        <p:nvPicPr>
          <p:cNvPr id="11" name="Picture 10"/>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6639981" y="5834815"/>
            <a:ext cx="1486708" cy="1965496"/>
          </a:xfrm>
          <a:prstGeom prst="rect">
            <a:avLst/>
          </a:prstGeom>
        </p:spPr>
      </p:pic>
      <p:pic>
        <p:nvPicPr>
          <p:cNvPr id="16" name="Picture 15"/>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1" y="5837609"/>
            <a:ext cx="1410158" cy="1934792"/>
          </a:xfrm>
          <a:prstGeom prst="rect">
            <a:avLst/>
          </a:prstGeom>
        </p:spPr>
      </p:pic>
      <p:pic>
        <p:nvPicPr>
          <p:cNvPr id="7" name="Picture 6"/>
          <p:cNvPicPr>
            <a:picLocks noChangeAspect="1"/>
          </p:cNvPicPr>
          <p:nvPr userDrawn="1"/>
        </p:nvPicPr>
        <p:blipFill>
          <a:blip r:embed="rId12" cstate="email">
            <a:extLst>
              <a:ext uri="{28A0092B-C50C-407E-A947-70E740481C1C}">
                <a14:useLocalDpi xmlns:a14="http://schemas.microsoft.com/office/drawing/2010/main" val="0"/>
              </a:ext>
            </a:extLst>
          </a:blip>
          <a:stretch>
            <a:fillRect/>
          </a:stretch>
        </p:blipFill>
        <p:spPr>
          <a:xfrm>
            <a:off x="8145012" y="0"/>
            <a:ext cx="1933870" cy="1667420"/>
          </a:xfrm>
          <a:prstGeom prst="rect">
            <a:avLst/>
          </a:prstGeom>
        </p:spPr>
      </p:pic>
    </p:spTree>
    <p:extLst>
      <p:ext uri="{BB962C8B-B14F-4D97-AF65-F5344CB8AC3E}">
        <p14:creationId xmlns:p14="http://schemas.microsoft.com/office/powerpoint/2010/main" val="16234871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253332" y="777259"/>
            <a:ext cx="6563360" cy="397255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46BD24D-92ED-440A-9A09-3AFC1D78788B}" type="datetime4">
              <a:rPr lang="en-US" smtClean="0"/>
              <a:t>August 9, 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7AB7962-86B7-1A42-BD2B-2AB85F7A99F0}" type="slidenum">
              <a:rPr lang="en-US"/>
              <a:pPr>
                <a:defRPr/>
              </a:pPr>
              <a:t>‹#›</a:t>
            </a:fld>
            <a:endParaRPr lang="en-US" dirty="0"/>
          </a:p>
        </p:txBody>
      </p:sp>
      <p:pic>
        <p:nvPicPr>
          <p:cNvPr id="8"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7550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42178" y="690881"/>
            <a:ext cx="2418080" cy="5872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032978" y="777243"/>
            <a:ext cx="5699760" cy="427967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97731FED-0C78-492C-9E74-5D7A5140422F}" type="datetime4">
              <a:rPr lang="en-US" smtClean="0"/>
              <a:t>August 9, 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308DC0C-358F-5D4E-B0CC-FF45E7EC01C1}" type="slidenum">
              <a:rPr lang="en-US"/>
              <a:pPr>
                <a:defRPr/>
              </a:pPr>
              <a:t>‹#›</a:t>
            </a:fld>
            <a:endParaRPr lang="en-US" dirty="0"/>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rot="5400000">
            <a:off x="8700008" y="5497329"/>
            <a:ext cx="1426464" cy="1427591"/>
          </a:xfrm>
          <a:prstGeom prst="rect">
            <a:avLst/>
          </a:prstGeom>
        </p:spPr>
      </p:pic>
    </p:spTree>
    <p:extLst>
      <p:ext uri="{BB962C8B-B14F-4D97-AF65-F5344CB8AC3E}">
        <p14:creationId xmlns:p14="http://schemas.microsoft.com/office/powerpoint/2010/main" val="22646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80872" y="792500"/>
            <a:ext cx="6908800" cy="41452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12"/>
          <p:cNvSpPr>
            <a:spLocks noGrp="1"/>
          </p:cNvSpPr>
          <p:nvPr>
            <p:ph type="title"/>
          </p:nvPr>
        </p:nvSpPr>
        <p:spPr>
          <a:xfrm>
            <a:off x="880872" y="5554134"/>
            <a:ext cx="6908800" cy="822960"/>
          </a:xfrm>
        </p:spPr>
        <p:txBody>
          <a:bodyPr/>
          <a:lstStyle/>
          <a:p>
            <a:r>
              <a:rPr lang="en-US"/>
              <a:t>Click to edit Master title style</a:t>
            </a:r>
            <a:endParaRPr lang="en-US" dirty="0"/>
          </a:p>
        </p:txBody>
      </p:sp>
      <p:sp>
        <p:nvSpPr>
          <p:cNvPr id="5" name="Date Placeholder 13"/>
          <p:cNvSpPr>
            <a:spLocks noGrp="1"/>
          </p:cNvSpPr>
          <p:nvPr>
            <p:ph type="dt" sz="half" idx="10"/>
          </p:nvPr>
        </p:nvSpPr>
        <p:spPr/>
        <p:txBody>
          <a:bodyPr/>
          <a:lstStyle>
            <a:lvl1pPr>
              <a:defRPr/>
            </a:lvl1pPr>
          </a:lstStyle>
          <a:p>
            <a:pPr>
              <a:defRPr/>
            </a:pPr>
            <a:fld id="{7F2AB001-FC0D-418E-8713-D790A1CEF4CD}" type="datetime4">
              <a:rPr lang="en-US" smtClean="0"/>
              <a:t>August 9, 2021</a:t>
            </a:fld>
            <a:endParaRPr lang="en-US" dirty="0"/>
          </a:p>
        </p:txBody>
      </p:sp>
      <p:sp>
        <p:nvSpPr>
          <p:cNvPr id="6" name="Slide Number Placeholder 14"/>
          <p:cNvSpPr>
            <a:spLocks noGrp="1"/>
          </p:cNvSpPr>
          <p:nvPr>
            <p:ph type="sldNum" sz="quarter" idx="11"/>
          </p:nvPr>
        </p:nvSpPr>
        <p:spPr/>
        <p:txBody>
          <a:bodyPr/>
          <a:lstStyle>
            <a:lvl1pPr>
              <a:defRPr/>
            </a:lvl1pPr>
          </a:lstStyle>
          <a:p>
            <a:pPr>
              <a:defRPr/>
            </a:pPr>
            <a:fld id="{0BAF6161-1078-1549-8FF0-98DCD2F58303}" type="slidenum">
              <a:rPr lang="en-US"/>
              <a:pPr>
                <a:defRPr/>
              </a:pPr>
              <a:t>‹#›</a:t>
            </a:fld>
            <a:endParaRPr lang="en-US" dirty="0"/>
          </a:p>
        </p:txBody>
      </p:sp>
      <p:sp>
        <p:nvSpPr>
          <p:cNvPr id="7" name="Footer Placeholder 15"/>
          <p:cNvSpPr>
            <a:spLocks noGrp="1"/>
          </p:cNvSpPr>
          <p:nvPr>
            <p:ph type="ftr" sz="quarter" idx="12"/>
          </p:nvPr>
        </p:nvSpPr>
        <p:spPr/>
        <p:txBody>
          <a:bodyPr/>
          <a:lstStyle>
            <a:lvl1pPr>
              <a:defRPr/>
            </a:lvl1pPr>
          </a:lstStyle>
          <a:p>
            <a:pPr>
              <a:defRPr/>
            </a:pPr>
            <a:endParaRPr lang="en-US" dirty="0"/>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780930" y="79267"/>
            <a:ext cx="1425339" cy="1426465"/>
          </a:xfrm>
          <a:prstGeom prst="rect">
            <a:avLst/>
          </a:prstGeom>
        </p:spPr>
      </p:pic>
    </p:spTree>
    <p:extLst>
      <p:ext uri="{BB962C8B-B14F-4D97-AF65-F5344CB8AC3E}">
        <p14:creationId xmlns:p14="http://schemas.microsoft.com/office/powerpoint/2010/main" val="3151756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1708" y="5045532"/>
            <a:ext cx="4231640" cy="829056"/>
          </a:xfrm>
        </p:spPr>
        <p:txBody>
          <a:bodyPr/>
          <a:lstStyle>
            <a:lvl1pPr marL="0" indent="0">
              <a:buNone/>
              <a:defRPr sz="2040" b="1">
                <a:solidFill>
                  <a:schemeClr val="tx1"/>
                </a:solidFill>
              </a:defRPr>
            </a:lvl1pPr>
            <a:lvl2pPr marL="518138" indent="0">
              <a:buNone/>
              <a:defRPr sz="2040">
                <a:solidFill>
                  <a:schemeClr val="tx1">
                    <a:tint val="75000"/>
                  </a:schemeClr>
                </a:solidFill>
              </a:defRPr>
            </a:lvl2pPr>
            <a:lvl3pPr marL="1036274" indent="0">
              <a:buNone/>
              <a:defRPr sz="1813">
                <a:solidFill>
                  <a:schemeClr val="tx1">
                    <a:tint val="75000"/>
                  </a:schemeClr>
                </a:solidFill>
              </a:defRPr>
            </a:lvl3pPr>
            <a:lvl4pPr marL="1554410" indent="0">
              <a:buNone/>
              <a:defRPr sz="1587">
                <a:solidFill>
                  <a:schemeClr val="tx1">
                    <a:tint val="75000"/>
                  </a:schemeClr>
                </a:solidFill>
              </a:defRPr>
            </a:lvl4pPr>
            <a:lvl5pPr marL="2072546" indent="0">
              <a:buNone/>
              <a:defRPr sz="1587">
                <a:solidFill>
                  <a:schemeClr val="tx1">
                    <a:tint val="75000"/>
                  </a:schemeClr>
                </a:solidFill>
              </a:defRPr>
            </a:lvl5pPr>
            <a:lvl6pPr marL="2590683" indent="0">
              <a:buNone/>
              <a:defRPr sz="1587">
                <a:solidFill>
                  <a:schemeClr val="tx1">
                    <a:tint val="75000"/>
                  </a:schemeClr>
                </a:solidFill>
              </a:defRPr>
            </a:lvl6pPr>
            <a:lvl7pPr marL="3108820" indent="0">
              <a:buNone/>
              <a:defRPr sz="1587">
                <a:solidFill>
                  <a:schemeClr val="tx1">
                    <a:tint val="75000"/>
                  </a:schemeClr>
                </a:solidFill>
              </a:defRPr>
            </a:lvl7pPr>
            <a:lvl8pPr marL="3626956" indent="0">
              <a:buNone/>
              <a:defRPr sz="1587">
                <a:solidFill>
                  <a:schemeClr val="tx1">
                    <a:tint val="75000"/>
                  </a:schemeClr>
                </a:solidFill>
              </a:defRPr>
            </a:lvl8pPr>
            <a:lvl9pPr marL="4145093" indent="0">
              <a:buNone/>
              <a:defRPr sz="1587">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631708" y="2159000"/>
            <a:ext cx="6839712" cy="2663342"/>
          </a:xfrm>
        </p:spPr>
        <p:txBody>
          <a:bodyPr/>
          <a:lstStyle>
            <a:lvl1pPr marL="0" algn="l" defTabSz="1036274" rtl="0" eaLnBrk="1" latinLnBrk="0" hangingPunct="1">
              <a:spcBef>
                <a:spcPct val="0"/>
              </a:spcBef>
              <a:buNone/>
              <a:defRPr lang="en-US" sz="6120" b="1" i="0" kern="1200" cap="none" dirty="0" smtClean="0">
                <a:solidFill>
                  <a:srgbClr val="4A66AC"/>
                </a:solidFill>
                <a:effectLst>
                  <a:outerShdw blurRad="38100" dist="38100" dir="2700000" algn="tl">
                    <a:srgbClr val="000000">
                      <a:alpha val="43137"/>
                    </a:srgbClr>
                  </a:outerShdw>
                </a:effectLst>
                <a:latin typeface="Calibri"/>
                <a:ea typeface="+mj-ea"/>
                <a:cs typeface="Calibri"/>
              </a:defRPr>
            </a:lvl1pPr>
          </a:lstStyle>
          <a:p>
            <a:r>
              <a:rPr lang="en-US"/>
              <a:t>Click to edit Master title style</a:t>
            </a:r>
            <a:endParaRPr lang="en-US" dirty="0"/>
          </a:p>
        </p:txBody>
      </p:sp>
      <p:sp>
        <p:nvSpPr>
          <p:cNvPr id="6" name="Date Placeholder 11"/>
          <p:cNvSpPr>
            <a:spLocks noGrp="1"/>
          </p:cNvSpPr>
          <p:nvPr>
            <p:ph type="dt" sz="half" idx="10"/>
          </p:nvPr>
        </p:nvSpPr>
        <p:spPr/>
        <p:txBody>
          <a:bodyPr/>
          <a:lstStyle>
            <a:lvl1pPr>
              <a:defRPr/>
            </a:lvl1pPr>
          </a:lstStyle>
          <a:p>
            <a:pPr>
              <a:defRPr/>
            </a:pPr>
            <a:fld id="{CC163B0A-E3F6-4371-98AE-AA9D1172948E}" type="datetime4">
              <a:rPr lang="en-US" smtClean="0"/>
              <a:t>August 9, 2021</a:t>
            </a:fld>
            <a:endParaRPr lang="en-US" dirty="0"/>
          </a:p>
        </p:txBody>
      </p:sp>
      <p:sp>
        <p:nvSpPr>
          <p:cNvPr id="7" name="Slide Number Placeholder 12"/>
          <p:cNvSpPr>
            <a:spLocks noGrp="1"/>
          </p:cNvSpPr>
          <p:nvPr>
            <p:ph type="sldNum" sz="quarter" idx="11"/>
          </p:nvPr>
        </p:nvSpPr>
        <p:spPr/>
        <p:txBody>
          <a:bodyPr/>
          <a:lstStyle>
            <a:lvl1pPr>
              <a:defRPr/>
            </a:lvl1pPr>
          </a:lstStyle>
          <a:p>
            <a:pPr>
              <a:defRPr/>
            </a:pPr>
            <a:fld id="{138B2B01-79A6-D941-AD06-2E548EC539D2}" type="slidenum">
              <a:rPr lang="en-US"/>
              <a:pPr>
                <a:defRPr/>
              </a:pPr>
              <a:t>‹#›</a:t>
            </a:fld>
            <a:endParaRPr lang="en-US" dirty="0"/>
          </a:p>
        </p:txBody>
      </p:sp>
      <p:sp>
        <p:nvSpPr>
          <p:cNvPr id="8" name="Footer Placeholder 13"/>
          <p:cNvSpPr>
            <a:spLocks noGrp="1"/>
          </p:cNvSpPr>
          <p:nvPr>
            <p:ph type="ftr" sz="quarter" idx="12"/>
          </p:nvPr>
        </p:nvSpPr>
        <p:spPr/>
        <p:txBody>
          <a:bodyPr/>
          <a:lstStyle>
            <a:lvl1pPr>
              <a:defRPr/>
            </a:lvl1pPr>
          </a:lstStyle>
          <a:p>
            <a:pPr>
              <a:defRPr/>
            </a:pPr>
            <a:endParaRPr lang="en-US" dirty="0"/>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202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Title 10"/>
          <p:cNvSpPr>
            <a:spLocks noGrp="1"/>
          </p:cNvSpPr>
          <p:nvPr>
            <p:ph type="title"/>
          </p:nvPr>
        </p:nvSpPr>
        <p:spPr>
          <a:xfrm>
            <a:off x="888967" y="5318703"/>
            <a:ext cx="8549640" cy="1036320"/>
          </a:xfrm>
        </p:spPr>
        <p:txBody>
          <a:bodyPr/>
          <a:lstStyle>
            <a:lvl1pPr>
              <a:defRPr baseline="0"/>
            </a:lvl1pPr>
          </a:lstStyle>
          <a:p>
            <a:r>
              <a:rPr lang="en-US"/>
              <a:t>Click to edit Master title style</a:t>
            </a:r>
            <a:endParaRPr lang="en-US" dirty="0"/>
          </a:p>
        </p:txBody>
      </p:sp>
      <p:sp>
        <p:nvSpPr>
          <p:cNvPr id="5" name="Content Placeholder 4"/>
          <p:cNvSpPr>
            <a:spLocks noGrp="1"/>
          </p:cNvSpPr>
          <p:nvPr>
            <p:ph sz="quarter" idx="13"/>
          </p:nvPr>
        </p:nvSpPr>
        <p:spPr>
          <a:xfrm>
            <a:off x="888969" y="1714064"/>
            <a:ext cx="3710026" cy="291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65338" y="1714064"/>
            <a:ext cx="3710026" cy="29219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5"/>
          </p:nvPr>
        </p:nvSpPr>
        <p:spPr/>
        <p:txBody>
          <a:bodyPr/>
          <a:lstStyle>
            <a:lvl1pPr>
              <a:defRPr/>
            </a:lvl1pPr>
          </a:lstStyle>
          <a:p>
            <a:pPr>
              <a:defRPr/>
            </a:pPr>
            <a:fld id="{E331BB89-C3C4-401D-B394-5869E9064BFC}" type="datetime4">
              <a:rPr lang="en-US" smtClean="0"/>
              <a:t>August 9, 2021</a:t>
            </a:fld>
            <a:endParaRPr lang="en-US" dirty="0"/>
          </a:p>
        </p:txBody>
      </p:sp>
      <p:sp>
        <p:nvSpPr>
          <p:cNvPr id="9" name="Slide Number Placeholder 8"/>
          <p:cNvSpPr>
            <a:spLocks noGrp="1"/>
          </p:cNvSpPr>
          <p:nvPr>
            <p:ph type="sldNum" sz="quarter" idx="16"/>
          </p:nvPr>
        </p:nvSpPr>
        <p:spPr/>
        <p:txBody>
          <a:bodyPr/>
          <a:lstStyle>
            <a:lvl1pPr>
              <a:defRPr/>
            </a:lvl1pPr>
          </a:lstStyle>
          <a:p>
            <a:pPr>
              <a:defRPr/>
            </a:pPr>
            <a:fld id="{5B0E59E0-87A0-A945-8177-24D7184B10F9}" type="slidenum">
              <a:rPr lang="en-US"/>
              <a:pPr>
                <a:defRPr/>
              </a:pPr>
              <a:t>‹#›</a:t>
            </a:fld>
            <a:endParaRPr lang="en-US" dirty="0"/>
          </a:p>
        </p:txBody>
      </p:sp>
      <p:sp>
        <p:nvSpPr>
          <p:cNvPr id="10" name="Footer Placeholder 9"/>
          <p:cNvSpPr>
            <a:spLocks noGrp="1"/>
          </p:cNvSpPr>
          <p:nvPr>
            <p:ph type="ftr" sz="quarter" idx="17"/>
          </p:nvPr>
        </p:nvSpPr>
        <p:spPr/>
        <p:txBody>
          <a:bodyPr/>
          <a:lstStyle>
            <a:lvl1pPr>
              <a:defRPr/>
            </a:lvl1pPr>
          </a:lstStyle>
          <a:p>
            <a:pPr>
              <a:defRPr/>
            </a:pPr>
            <a:endParaRPr lang="en-US" dirty="0"/>
          </a:p>
        </p:txBody>
      </p:sp>
      <p:pic>
        <p:nvPicPr>
          <p:cNvPr id="13"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14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TextBox 6"/>
          <p:cNvSpPr txBox="1"/>
          <p:nvPr/>
        </p:nvSpPr>
        <p:spPr>
          <a:xfrm>
            <a:off x="881592" y="1872942"/>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8" name="TextBox 7"/>
          <p:cNvSpPr txBox="1"/>
          <p:nvPr/>
        </p:nvSpPr>
        <p:spPr>
          <a:xfrm>
            <a:off x="5100639" y="1872942"/>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3" name="Text Placeholder 2"/>
          <p:cNvSpPr>
            <a:spLocks noGrp="1"/>
          </p:cNvSpPr>
          <p:nvPr>
            <p:ph type="body" idx="1"/>
          </p:nvPr>
        </p:nvSpPr>
        <p:spPr>
          <a:xfrm>
            <a:off x="1203285" y="2034410"/>
            <a:ext cx="3710026" cy="725064"/>
          </a:xfrm>
        </p:spPr>
        <p:txBody>
          <a:bodyPr>
            <a:noAutofit/>
          </a:bodyPr>
          <a:lstStyle>
            <a:lvl1pPr marL="0" indent="0">
              <a:buNone/>
              <a:defRPr sz="2493" b="0"/>
            </a:lvl1pPr>
            <a:lvl2pPr marL="518138" indent="0">
              <a:buNone/>
              <a:defRPr sz="2267" b="1"/>
            </a:lvl2pPr>
            <a:lvl3pPr marL="1036274" indent="0">
              <a:buNone/>
              <a:defRPr sz="2040" b="1"/>
            </a:lvl3pPr>
            <a:lvl4pPr marL="1554410" indent="0">
              <a:buNone/>
              <a:defRPr sz="1813" b="1"/>
            </a:lvl4pPr>
            <a:lvl5pPr marL="2072546" indent="0">
              <a:buNone/>
              <a:defRPr sz="1813" b="1"/>
            </a:lvl5pPr>
            <a:lvl6pPr marL="2590683" indent="0">
              <a:buNone/>
              <a:defRPr sz="1813" b="1"/>
            </a:lvl6pPr>
            <a:lvl7pPr marL="3108820" indent="0">
              <a:buNone/>
              <a:defRPr sz="1813" b="1"/>
            </a:lvl7pPr>
            <a:lvl8pPr marL="3626956" indent="0">
              <a:buNone/>
              <a:defRPr sz="1813" b="1"/>
            </a:lvl8pPr>
            <a:lvl9pPr marL="4145093" indent="0">
              <a:buNone/>
              <a:defRPr sz="1813" b="1"/>
            </a:lvl9pPr>
          </a:lstStyle>
          <a:p>
            <a:pPr lvl="0"/>
            <a:r>
              <a:rPr lang="en-US"/>
              <a:t>Click to edit Master text styles</a:t>
            </a:r>
          </a:p>
        </p:txBody>
      </p:sp>
      <p:sp>
        <p:nvSpPr>
          <p:cNvPr id="4" name="Content Placeholder 3"/>
          <p:cNvSpPr>
            <a:spLocks noGrp="1"/>
          </p:cNvSpPr>
          <p:nvPr>
            <p:ph sz="half" idx="2"/>
          </p:nvPr>
        </p:nvSpPr>
        <p:spPr>
          <a:xfrm>
            <a:off x="1206739" y="2838651"/>
            <a:ext cx="3713480" cy="2315273"/>
          </a:xfrm>
        </p:spPr>
        <p:txBody>
          <a:bodyPr anchor="t"/>
          <a:lstStyle>
            <a:lvl1pPr>
              <a:defRPr sz="2720"/>
            </a:lvl1pPr>
            <a:lvl2pPr>
              <a:defRPr sz="2267"/>
            </a:lvl2pPr>
            <a:lvl3pPr>
              <a:defRPr sz="2040"/>
            </a:lvl3pPr>
            <a:lvl4pPr>
              <a:defRPr sz="1813"/>
            </a:lvl4pPr>
            <a:lvl5pPr>
              <a:defRPr sz="1813"/>
            </a:lvl5pPr>
            <a:lvl6pPr>
              <a:defRPr sz="1813"/>
            </a:lvl6pPr>
            <a:lvl7pPr>
              <a:defRPr sz="1813"/>
            </a:lvl7pPr>
            <a:lvl8pPr>
              <a:defRPr sz="1813"/>
            </a:lvl8pPr>
            <a:lvl9pPr>
              <a:defRPr sz="1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83107" y="2034410"/>
            <a:ext cx="3710026" cy="725064"/>
          </a:xfrm>
        </p:spPr>
        <p:txBody>
          <a:bodyPr>
            <a:noAutofit/>
          </a:bodyPr>
          <a:lstStyle>
            <a:lvl1pPr marL="0" indent="0">
              <a:buNone/>
              <a:defRPr sz="2493" b="0"/>
            </a:lvl1pPr>
            <a:lvl2pPr marL="518138" indent="0">
              <a:buNone/>
              <a:defRPr sz="2267" b="1"/>
            </a:lvl2pPr>
            <a:lvl3pPr marL="1036274" indent="0">
              <a:buNone/>
              <a:defRPr sz="2040" b="1"/>
            </a:lvl3pPr>
            <a:lvl4pPr marL="1554410" indent="0">
              <a:buNone/>
              <a:defRPr sz="1813" b="1"/>
            </a:lvl4pPr>
            <a:lvl5pPr marL="2072546" indent="0">
              <a:buNone/>
              <a:defRPr sz="1813" b="1"/>
            </a:lvl5pPr>
            <a:lvl6pPr marL="2590683" indent="0">
              <a:buNone/>
              <a:defRPr sz="1813" b="1"/>
            </a:lvl6pPr>
            <a:lvl7pPr marL="3108820" indent="0">
              <a:buNone/>
              <a:defRPr sz="1813" b="1"/>
            </a:lvl7pPr>
            <a:lvl8pPr marL="3626956" indent="0">
              <a:buNone/>
              <a:defRPr sz="1813" b="1"/>
            </a:lvl8pPr>
            <a:lvl9pPr marL="4145093" indent="0">
              <a:buNone/>
              <a:defRPr sz="1813" b="1"/>
            </a:lvl9pPr>
          </a:lstStyle>
          <a:p>
            <a:pPr lvl="0"/>
            <a:r>
              <a:rPr lang="en-US"/>
              <a:t>Click to edit Master text styles</a:t>
            </a:r>
          </a:p>
        </p:txBody>
      </p:sp>
      <p:sp>
        <p:nvSpPr>
          <p:cNvPr id="6" name="Content Placeholder 5"/>
          <p:cNvSpPr>
            <a:spLocks noGrp="1"/>
          </p:cNvSpPr>
          <p:nvPr>
            <p:ph sz="quarter" idx="4"/>
          </p:nvPr>
        </p:nvSpPr>
        <p:spPr>
          <a:xfrm>
            <a:off x="5383107" y="2838651"/>
            <a:ext cx="3710026" cy="2315273"/>
          </a:xfrm>
        </p:spPr>
        <p:txBody>
          <a:bodyPr anchor="t"/>
          <a:lstStyle>
            <a:lvl1pPr>
              <a:defRPr sz="2720"/>
            </a:lvl1pPr>
            <a:lvl2pPr>
              <a:defRPr sz="2267"/>
            </a:lvl2pPr>
            <a:lvl3pPr>
              <a:defRPr sz="2040"/>
            </a:lvl3pPr>
            <a:lvl4pPr>
              <a:defRPr sz="1813"/>
            </a:lvl4pPr>
            <a:lvl5pPr>
              <a:defRPr sz="1813"/>
            </a:lvl5pPr>
            <a:lvl6pPr>
              <a:defRPr sz="1813"/>
            </a:lvl6pPr>
            <a:lvl7pPr>
              <a:defRPr sz="1813"/>
            </a:lvl7pPr>
            <a:lvl8pPr>
              <a:defRPr sz="1813"/>
            </a:lvl8pPr>
            <a:lvl9pPr>
              <a:defRPr sz="1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p:txBody>
          <a:bodyPr/>
          <a:lstStyle/>
          <a:p>
            <a:r>
              <a:rPr lang="en-US"/>
              <a:t>Click to edit Master title style</a:t>
            </a:r>
            <a:endParaRPr lang="en-US" dirty="0"/>
          </a:p>
        </p:txBody>
      </p:sp>
      <p:sp>
        <p:nvSpPr>
          <p:cNvPr id="10" name="Date Placeholder 13"/>
          <p:cNvSpPr>
            <a:spLocks noGrp="1"/>
          </p:cNvSpPr>
          <p:nvPr>
            <p:ph type="dt" sz="half" idx="10"/>
          </p:nvPr>
        </p:nvSpPr>
        <p:spPr/>
        <p:txBody>
          <a:bodyPr/>
          <a:lstStyle>
            <a:lvl1pPr>
              <a:defRPr/>
            </a:lvl1pPr>
          </a:lstStyle>
          <a:p>
            <a:pPr>
              <a:defRPr/>
            </a:pPr>
            <a:fld id="{F79181EE-A7F0-45EB-A49A-0431C314EC5E}" type="datetime4">
              <a:rPr lang="en-US" smtClean="0"/>
              <a:t>August 9, 2021</a:t>
            </a:fld>
            <a:endParaRPr lang="en-US" dirty="0"/>
          </a:p>
        </p:txBody>
      </p:sp>
      <p:sp>
        <p:nvSpPr>
          <p:cNvPr id="11" name="Slide Number Placeholder 14"/>
          <p:cNvSpPr>
            <a:spLocks noGrp="1"/>
          </p:cNvSpPr>
          <p:nvPr>
            <p:ph type="sldNum" sz="quarter" idx="11"/>
          </p:nvPr>
        </p:nvSpPr>
        <p:spPr/>
        <p:txBody>
          <a:bodyPr/>
          <a:lstStyle>
            <a:lvl1pPr>
              <a:defRPr/>
            </a:lvl1pPr>
          </a:lstStyle>
          <a:p>
            <a:pPr>
              <a:defRPr/>
            </a:pPr>
            <a:fld id="{F3FF079C-BBBA-6049-BEA8-DF38C6C4DC6D}" type="slidenum">
              <a:rPr lang="en-US"/>
              <a:pPr>
                <a:defRPr/>
              </a:pPr>
              <a:t>‹#›</a:t>
            </a:fld>
            <a:endParaRPr lang="en-US" dirty="0"/>
          </a:p>
        </p:txBody>
      </p:sp>
      <p:sp>
        <p:nvSpPr>
          <p:cNvPr id="13" name="Footer Placeholder 15"/>
          <p:cNvSpPr>
            <a:spLocks noGrp="1"/>
          </p:cNvSpPr>
          <p:nvPr>
            <p:ph type="ftr" sz="quarter" idx="12"/>
          </p:nvPr>
        </p:nvSpPr>
        <p:spPr/>
        <p:txBody>
          <a:bodyPr/>
          <a:lstStyle>
            <a:lvl1pPr>
              <a:defRPr/>
            </a:lvl1pPr>
          </a:lstStyle>
          <a:p>
            <a:pPr>
              <a:defRPr/>
            </a:pPr>
            <a:endParaRPr lang="en-US" dirty="0"/>
          </a:p>
        </p:txBody>
      </p:sp>
      <p:pic>
        <p:nvPicPr>
          <p:cNvPr id="14"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9178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880872" y="4631455"/>
            <a:ext cx="8549640" cy="103632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228234" y="5682665"/>
            <a:ext cx="4231640" cy="829056"/>
          </a:xfrm>
        </p:spPr>
        <p:txBody>
          <a:bodyPr/>
          <a:lstStyle>
            <a:lvl1pPr marL="0" indent="0">
              <a:buNone/>
              <a:defRPr sz="2040">
                <a:solidFill>
                  <a:schemeClr val="tx1"/>
                </a:solidFill>
              </a:defRPr>
            </a:lvl1pPr>
            <a:lvl2pPr marL="518138" indent="0">
              <a:buNone/>
              <a:defRPr sz="2040">
                <a:solidFill>
                  <a:schemeClr val="tx1">
                    <a:tint val="75000"/>
                  </a:schemeClr>
                </a:solidFill>
              </a:defRPr>
            </a:lvl2pPr>
            <a:lvl3pPr marL="1036274" indent="0">
              <a:buNone/>
              <a:defRPr sz="1813">
                <a:solidFill>
                  <a:schemeClr val="tx1">
                    <a:tint val="75000"/>
                  </a:schemeClr>
                </a:solidFill>
              </a:defRPr>
            </a:lvl3pPr>
            <a:lvl4pPr marL="1554410" indent="0">
              <a:buNone/>
              <a:defRPr sz="1587">
                <a:solidFill>
                  <a:schemeClr val="tx1">
                    <a:tint val="75000"/>
                  </a:schemeClr>
                </a:solidFill>
              </a:defRPr>
            </a:lvl4pPr>
            <a:lvl5pPr marL="2072546" indent="0">
              <a:buNone/>
              <a:defRPr sz="1587">
                <a:solidFill>
                  <a:schemeClr val="tx1">
                    <a:tint val="75000"/>
                  </a:schemeClr>
                </a:solidFill>
              </a:defRPr>
            </a:lvl5pPr>
            <a:lvl6pPr marL="2590683" indent="0">
              <a:buNone/>
              <a:defRPr sz="1587">
                <a:solidFill>
                  <a:schemeClr val="tx1">
                    <a:tint val="75000"/>
                  </a:schemeClr>
                </a:solidFill>
              </a:defRPr>
            </a:lvl6pPr>
            <a:lvl7pPr marL="3108820" indent="0">
              <a:buNone/>
              <a:defRPr sz="1587">
                <a:solidFill>
                  <a:schemeClr val="tx1">
                    <a:tint val="75000"/>
                  </a:schemeClr>
                </a:solidFill>
              </a:defRPr>
            </a:lvl7pPr>
            <a:lvl8pPr marL="3626956" indent="0">
              <a:buNone/>
              <a:defRPr sz="1587">
                <a:solidFill>
                  <a:schemeClr val="tx1">
                    <a:tint val="75000"/>
                  </a:schemeClr>
                </a:solidFill>
              </a:defRPr>
            </a:lvl8pPr>
            <a:lvl9pPr marL="4145093" indent="0">
              <a:buNone/>
              <a:defRPr sz="1587">
                <a:solidFill>
                  <a:schemeClr val="tx1">
                    <a:tint val="75000"/>
                  </a:schemeClr>
                </a:solidFill>
              </a:defRPr>
            </a:lvl9pPr>
          </a:lstStyle>
          <a:p>
            <a:pPr lvl="0"/>
            <a:r>
              <a:rPr lang="en-US"/>
              <a:t>Click to edit Master text styles</a:t>
            </a:r>
          </a:p>
        </p:txBody>
      </p:sp>
      <p:pic>
        <p:nvPicPr>
          <p:cNvPr id="5"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554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4"/>
          <p:cNvSpPr>
            <a:spLocks noGrp="1"/>
          </p:cNvSpPr>
          <p:nvPr>
            <p:ph type="dt" sz="half" idx="10"/>
          </p:nvPr>
        </p:nvSpPr>
        <p:spPr/>
        <p:txBody>
          <a:bodyPr/>
          <a:lstStyle>
            <a:lvl1pPr>
              <a:defRPr/>
            </a:lvl1pPr>
          </a:lstStyle>
          <a:p>
            <a:pPr>
              <a:defRPr/>
            </a:pPr>
            <a:fld id="{61AF32F4-ECF5-480E-9070-3B482ED76E4A}" type="datetime4">
              <a:rPr lang="en-US" smtClean="0"/>
              <a:t>August 9, 2021</a:t>
            </a:fld>
            <a:endParaRPr lang="en-US" dirty="0"/>
          </a:p>
        </p:txBody>
      </p:sp>
      <p:sp>
        <p:nvSpPr>
          <p:cNvPr id="4" name="Slide Number Placeholder 5"/>
          <p:cNvSpPr>
            <a:spLocks noGrp="1"/>
          </p:cNvSpPr>
          <p:nvPr>
            <p:ph type="sldNum" sz="quarter" idx="11"/>
          </p:nvPr>
        </p:nvSpPr>
        <p:spPr/>
        <p:txBody>
          <a:bodyPr/>
          <a:lstStyle>
            <a:lvl1pPr>
              <a:defRPr/>
            </a:lvl1pPr>
          </a:lstStyle>
          <a:p>
            <a:pPr>
              <a:defRPr/>
            </a:pPr>
            <a:fld id="{7AE6D069-3BC5-0F4E-AED0-A581D8B0A31D}" type="slidenum">
              <a:rPr lang="en-US"/>
              <a:pPr>
                <a:defRPr/>
              </a:pPr>
              <a:t>‹#›</a:t>
            </a:fld>
            <a:endParaRPr lang="en-US" dirty="0"/>
          </a:p>
        </p:txBody>
      </p:sp>
      <p:sp>
        <p:nvSpPr>
          <p:cNvPr id="5" name="Footer Placeholder 6"/>
          <p:cNvSpPr>
            <a:spLocks noGrp="1"/>
          </p:cNvSpPr>
          <p:nvPr>
            <p:ph type="ftr" sz="quarter" idx="12"/>
          </p:nvPr>
        </p:nvSpPr>
        <p:spPr/>
        <p:txBody>
          <a:bodyPr/>
          <a:lstStyle>
            <a:lvl1pPr>
              <a:defRPr/>
            </a:lvl1pPr>
          </a:lstStyle>
          <a:p>
            <a:pPr>
              <a:defRPr/>
            </a:pPr>
            <a:endParaRPr lang="en-US" dirty="0"/>
          </a:p>
        </p:txBody>
      </p:sp>
      <p:pic>
        <p:nvPicPr>
          <p:cNvPr id="6"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567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extBox 4"/>
          <p:cNvSpPr txBox="1"/>
          <p:nvPr/>
        </p:nvSpPr>
        <p:spPr>
          <a:xfrm>
            <a:off x="6505787" y="2011474"/>
            <a:ext cx="518160" cy="1395126"/>
          </a:xfrm>
          <a:prstGeom prst="rect">
            <a:avLst/>
          </a:prstGeom>
          <a:noFill/>
        </p:spPr>
        <p:txBody>
          <a:bodyPr lIns="0" tIns="0" rIns="0" bIns="0">
            <a:spAutoFit/>
          </a:bodyPr>
          <a:lstStyle/>
          <a:p>
            <a:pPr fontAlgn="auto">
              <a:spcBef>
                <a:spcPts val="0"/>
              </a:spcBef>
              <a:spcAft>
                <a:spcPts val="0"/>
              </a:spcAft>
              <a:defRPr/>
            </a:pPr>
            <a:r>
              <a:rPr lang="en-US" sz="9066" dirty="0">
                <a:effectLst>
                  <a:outerShdw blurRad="38100" dist="38100" dir="2700000" algn="tl">
                    <a:srgbClr val="000000">
                      <a:alpha val="43137"/>
                    </a:srgbClr>
                  </a:outerShdw>
                </a:effectLst>
                <a:latin typeface="+mn-lt"/>
                <a:ea typeface="+mn-ea"/>
                <a:cs typeface="+mn-cs"/>
              </a:rPr>
              <a:t>{</a:t>
            </a:r>
          </a:p>
        </p:txBody>
      </p:sp>
      <p:sp>
        <p:nvSpPr>
          <p:cNvPr id="3" name="Content Placeholder 2"/>
          <p:cNvSpPr>
            <a:spLocks noGrp="1"/>
          </p:cNvSpPr>
          <p:nvPr>
            <p:ph idx="1"/>
          </p:nvPr>
        </p:nvSpPr>
        <p:spPr>
          <a:xfrm>
            <a:off x="1416556" y="777241"/>
            <a:ext cx="4922520" cy="3886200"/>
          </a:xfrm>
        </p:spPr>
        <p:txBody>
          <a:bodyPr/>
          <a:lstStyle>
            <a:lvl1pPr>
              <a:defRPr sz="2720"/>
            </a:lvl1pPr>
            <a:lvl2pPr>
              <a:defRPr sz="2493"/>
            </a:lvl2pPr>
            <a:lvl3pPr>
              <a:defRPr sz="2267"/>
            </a:lvl3pPr>
            <a:lvl4pPr>
              <a:defRPr sz="2040"/>
            </a:lvl4pPr>
            <a:lvl5pPr>
              <a:defRPr sz="2040"/>
            </a:lvl5pPr>
            <a:lvl6pPr>
              <a:defRPr sz="2267"/>
            </a:lvl6pPr>
            <a:lvl7pPr>
              <a:defRPr sz="2267"/>
            </a:lvl7pPr>
            <a:lvl8pPr>
              <a:defRPr sz="2267"/>
            </a:lvl8pPr>
            <a:lvl9pPr>
              <a:defRPr sz="2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43597" y="777241"/>
            <a:ext cx="2936240" cy="3886200"/>
          </a:xfrm>
        </p:spPr>
        <p:txBody>
          <a:bodyPr/>
          <a:lstStyle>
            <a:lvl1pPr marL="0" indent="0">
              <a:buNone/>
              <a:defRPr sz="1813"/>
            </a:lvl1pPr>
            <a:lvl2pPr marL="518138" indent="0">
              <a:buNone/>
              <a:defRPr sz="1360"/>
            </a:lvl2pPr>
            <a:lvl3pPr marL="1036274" indent="0">
              <a:buNone/>
              <a:defRPr sz="1133"/>
            </a:lvl3pPr>
            <a:lvl4pPr marL="1554410" indent="0">
              <a:buNone/>
              <a:defRPr sz="1020"/>
            </a:lvl4pPr>
            <a:lvl5pPr marL="2072546" indent="0">
              <a:buNone/>
              <a:defRPr sz="1020"/>
            </a:lvl5pPr>
            <a:lvl6pPr marL="2590683" indent="0">
              <a:buNone/>
              <a:defRPr sz="1020"/>
            </a:lvl6pPr>
            <a:lvl7pPr marL="3108820" indent="0">
              <a:buNone/>
              <a:defRPr sz="1020"/>
            </a:lvl7pPr>
            <a:lvl8pPr marL="3626956" indent="0">
              <a:buNone/>
              <a:defRPr sz="1020"/>
            </a:lvl8pPr>
            <a:lvl9pPr marL="4145093" indent="0">
              <a:buNone/>
              <a:defRPr sz="1020"/>
            </a:lvl9pPr>
          </a:lstStyle>
          <a:p>
            <a:pPr lvl="0"/>
            <a:r>
              <a:rPr lang="en-US"/>
              <a:t>Click to edit Master text styles</a:t>
            </a:r>
          </a:p>
        </p:txBody>
      </p:sp>
      <p:sp>
        <p:nvSpPr>
          <p:cNvPr id="18" name="Title 17"/>
          <p:cNvSpPr>
            <a:spLocks noGrp="1"/>
          </p:cNvSpPr>
          <p:nvPr>
            <p:ph type="title"/>
          </p:nvPr>
        </p:nvSpPr>
        <p:spPr/>
        <p:txBody>
          <a:bodyPr/>
          <a:lstStyle/>
          <a:p>
            <a:r>
              <a:rPr lang="en-US"/>
              <a:t>Click to edit Master title style</a:t>
            </a:r>
            <a:endParaRPr lang="en-US" dirty="0"/>
          </a:p>
        </p:txBody>
      </p:sp>
      <p:sp>
        <p:nvSpPr>
          <p:cNvPr id="7" name="Date Placeholder 14"/>
          <p:cNvSpPr>
            <a:spLocks noGrp="1"/>
          </p:cNvSpPr>
          <p:nvPr>
            <p:ph type="dt" sz="half" idx="10"/>
          </p:nvPr>
        </p:nvSpPr>
        <p:spPr/>
        <p:txBody>
          <a:bodyPr/>
          <a:lstStyle>
            <a:lvl1pPr>
              <a:defRPr/>
            </a:lvl1pPr>
          </a:lstStyle>
          <a:p>
            <a:pPr>
              <a:defRPr/>
            </a:pPr>
            <a:fld id="{AE4585F7-6BD4-495F-A4A0-2C1488E6E4EE}" type="datetime4">
              <a:rPr lang="en-US" smtClean="0"/>
              <a:t>August 9, 2021</a:t>
            </a:fld>
            <a:endParaRPr lang="en-US" dirty="0"/>
          </a:p>
        </p:txBody>
      </p:sp>
      <p:sp>
        <p:nvSpPr>
          <p:cNvPr id="8" name="Slide Number Placeholder 15"/>
          <p:cNvSpPr>
            <a:spLocks noGrp="1"/>
          </p:cNvSpPr>
          <p:nvPr>
            <p:ph type="sldNum" sz="quarter" idx="11"/>
          </p:nvPr>
        </p:nvSpPr>
        <p:spPr/>
        <p:txBody>
          <a:bodyPr/>
          <a:lstStyle>
            <a:lvl1pPr>
              <a:defRPr/>
            </a:lvl1pPr>
          </a:lstStyle>
          <a:p>
            <a:pPr>
              <a:defRPr/>
            </a:pPr>
            <a:fld id="{F0721EEE-780A-C741-9946-A948AC465D83}" type="slidenum">
              <a:rPr lang="en-US"/>
              <a:pPr>
                <a:defRPr/>
              </a:pPr>
              <a:t>‹#›</a:t>
            </a:fld>
            <a:endParaRPr lang="en-US" dirty="0"/>
          </a:p>
        </p:txBody>
      </p:sp>
      <p:sp>
        <p:nvSpPr>
          <p:cNvPr id="9" name="Footer Placeholder 16"/>
          <p:cNvSpPr>
            <a:spLocks noGrp="1"/>
          </p:cNvSpPr>
          <p:nvPr>
            <p:ph type="ftr" sz="quarter" idx="12"/>
          </p:nvPr>
        </p:nvSpPr>
        <p:spPr/>
        <p:txBody>
          <a:bodyPr/>
          <a:lstStyle>
            <a:lvl1pPr>
              <a:defRPr/>
            </a:lvl1pPr>
          </a:lstStyle>
          <a:p>
            <a:pPr>
              <a:defRPr/>
            </a:pPr>
            <a:endParaRPr lang="en-US" dirty="0"/>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789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4"/>
          <p:cNvSpPr txBox="1"/>
          <p:nvPr/>
        </p:nvSpPr>
        <p:spPr>
          <a:xfrm>
            <a:off x="1083097" y="4184870"/>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3" name="Picture Placeholder 2"/>
          <p:cNvSpPr>
            <a:spLocks noGrp="1"/>
          </p:cNvSpPr>
          <p:nvPr>
            <p:ph type="pic" idx="1"/>
          </p:nvPr>
        </p:nvSpPr>
        <p:spPr>
          <a:xfrm>
            <a:off x="1015989" y="1583268"/>
            <a:ext cx="8414531" cy="2367120"/>
          </a:xfrm>
          <a:effectLst>
            <a:outerShdw blurRad="152400" dist="317500" dir="5400000" sx="90000" sy="-19000" rotWithShape="0">
              <a:prstClr val="black">
                <a:alpha val="15000"/>
              </a:prstClr>
            </a:outerShdw>
          </a:effectLst>
        </p:spPr>
        <p:txBody>
          <a:bodyPr/>
          <a:lstStyle>
            <a:lvl1pPr marL="0" indent="0">
              <a:buNone/>
              <a:defRPr sz="3627"/>
            </a:lvl1pPr>
            <a:lvl2pPr marL="518138" indent="0">
              <a:buNone/>
              <a:defRPr sz="3173"/>
            </a:lvl2pPr>
            <a:lvl3pPr marL="1036274" indent="0">
              <a:buNone/>
              <a:defRPr sz="2720"/>
            </a:lvl3pPr>
            <a:lvl4pPr marL="1554410" indent="0">
              <a:buNone/>
              <a:defRPr sz="2267"/>
            </a:lvl4pPr>
            <a:lvl5pPr marL="2072546" indent="0">
              <a:buNone/>
              <a:defRPr sz="2267"/>
            </a:lvl5pPr>
            <a:lvl6pPr marL="2590683" indent="0">
              <a:buNone/>
              <a:defRPr sz="2267"/>
            </a:lvl6pPr>
            <a:lvl7pPr marL="3108820" indent="0">
              <a:buNone/>
              <a:defRPr sz="2267"/>
            </a:lvl7pPr>
            <a:lvl8pPr marL="3626956" indent="0">
              <a:buNone/>
              <a:defRPr sz="2267"/>
            </a:lvl8pPr>
            <a:lvl9pPr marL="4145093" indent="0">
              <a:buNone/>
              <a:defRPr sz="2267"/>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432855" y="4321925"/>
            <a:ext cx="5699760" cy="816911"/>
          </a:xfrm>
        </p:spPr>
        <p:txBody>
          <a:bodyPr/>
          <a:lstStyle>
            <a:lvl1pPr marL="0" indent="0">
              <a:buNone/>
              <a:defRPr sz="1813" baseline="0"/>
            </a:lvl1pPr>
            <a:lvl2pPr marL="518138" indent="0">
              <a:buNone/>
              <a:defRPr sz="1360"/>
            </a:lvl2pPr>
            <a:lvl3pPr marL="1036274" indent="0">
              <a:buNone/>
              <a:defRPr sz="1133"/>
            </a:lvl3pPr>
            <a:lvl4pPr marL="1554410" indent="0">
              <a:buNone/>
              <a:defRPr sz="1020"/>
            </a:lvl4pPr>
            <a:lvl5pPr marL="2072546" indent="0">
              <a:buNone/>
              <a:defRPr sz="1020"/>
            </a:lvl5pPr>
            <a:lvl6pPr marL="2590683" indent="0">
              <a:buNone/>
              <a:defRPr sz="1020"/>
            </a:lvl6pPr>
            <a:lvl7pPr marL="3108820" indent="0">
              <a:buNone/>
              <a:defRPr sz="1020"/>
            </a:lvl7pPr>
            <a:lvl8pPr marL="3626956" indent="0">
              <a:buNone/>
              <a:defRPr sz="1020"/>
            </a:lvl8pPr>
            <a:lvl9pPr marL="4145093" indent="0">
              <a:buNone/>
              <a:defRPr sz="1020"/>
            </a:lvl9pPr>
          </a:lstStyle>
          <a:p>
            <a:pPr lvl="0"/>
            <a:r>
              <a:rPr lang="en-US"/>
              <a:t>Click to edit Master text styles</a:t>
            </a:r>
          </a:p>
        </p:txBody>
      </p:sp>
      <p:sp>
        <p:nvSpPr>
          <p:cNvPr id="11" name="Title 10"/>
          <p:cNvSpPr>
            <a:spLocks noGrp="1"/>
          </p:cNvSpPr>
          <p:nvPr>
            <p:ph type="title"/>
          </p:nvPr>
        </p:nvSpPr>
        <p:spPr/>
        <p:txBody>
          <a:bodyPr/>
          <a:lstStyle/>
          <a:p>
            <a:r>
              <a:rPr lang="en-US"/>
              <a:t>Click to edit Master title style</a:t>
            </a:r>
            <a:endParaRPr lang="en-US" dirty="0"/>
          </a:p>
        </p:txBody>
      </p:sp>
      <p:sp>
        <p:nvSpPr>
          <p:cNvPr id="7" name="Date Placeholder 12"/>
          <p:cNvSpPr>
            <a:spLocks noGrp="1"/>
          </p:cNvSpPr>
          <p:nvPr>
            <p:ph type="dt" sz="half" idx="10"/>
          </p:nvPr>
        </p:nvSpPr>
        <p:spPr/>
        <p:txBody>
          <a:bodyPr/>
          <a:lstStyle>
            <a:lvl1pPr>
              <a:defRPr/>
            </a:lvl1pPr>
          </a:lstStyle>
          <a:p>
            <a:pPr>
              <a:defRPr/>
            </a:pPr>
            <a:fld id="{805F32DE-4A68-436F-BFC1-2C2EA9E5463C}" type="datetime4">
              <a:rPr lang="en-US" smtClean="0"/>
              <a:t>August 9, 2021</a:t>
            </a:fld>
            <a:endParaRPr lang="en-US" dirty="0"/>
          </a:p>
        </p:txBody>
      </p:sp>
      <p:sp>
        <p:nvSpPr>
          <p:cNvPr id="8" name="Slide Number Placeholder 13"/>
          <p:cNvSpPr>
            <a:spLocks noGrp="1"/>
          </p:cNvSpPr>
          <p:nvPr>
            <p:ph type="sldNum" sz="quarter" idx="11"/>
          </p:nvPr>
        </p:nvSpPr>
        <p:spPr/>
        <p:txBody>
          <a:bodyPr/>
          <a:lstStyle>
            <a:lvl1pPr>
              <a:defRPr/>
            </a:lvl1pPr>
          </a:lstStyle>
          <a:p>
            <a:pPr>
              <a:defRPr/>
            </a:pPr>
            <a:fld id="{FC9B44FF-73CD-B944-A24A-C098C6968FA6}" type="slidenum">
              <a:rPr lang="en-US"/>
              <a:pPr>
                <a:defRPr/>
              </a:pPr>
              <a:t>‹#›</a:t>
            </a:fld>
            <a:endParaRPr lang="en-US" dirty="0"/>
          </a:p>
        </p:txBody>
      </p:sp>
      <p:sp>
        <p:nvSpPr>
          <p:cNvPr id="9" name="Footer Placeholder 14"/>
          <p:cNvSpPr>
            <a:spLocks noGrp="1"/>
          </p:cNvSpPr>
          <p:nvPr>
            <p:ph type="ftr" sz="quarter" idx="12"/>
          </p:nvPr>
        </p:nvSpPr>
        <p:spPr/>
        <p:txBody>
          <a:bodyPr/>
          <a:lstStyle>
            <a:lvl1pPr>
              <a:defRPr/>
            </a:lvl1pPr>
          </a:lstStyle>
          <a:p>
            <a:pPr>
              <a:defRPr/>
            </a:pPr>
            <a:endParaRPr lang="en-US" dirty="0"/>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6945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0363200" cy="777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rot="19724275">
            <a:off x="1556319" y="1176916"/>
            <a:ext cx="8206036" cy="6467919"/>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Placeholder 1"/>
          <p:cNvSpPr>
            <a:spLocks noGrp="1"/>
          </p:cNvSpPr>
          <p:nvPr>
            <p:ph type="title"/>
          </p:nvPr>
        </p:nvSpPr>
        <p:spPr>
          <a:xfrm>
            <a:off x="881592" y="5527040"/>
            <a:ext cx="8549640" cy="1036320"/>
          </a:xfrm>
          <a:prstGeom prst="rect">
            <a:avLst/>
          </a:prstGeom>
        </p:spPr>
        <p:txBody>
          <a:bodyPr vert="horz" lIns="91440" tIns="45720" rIns="91440" bIns="45720" rtlCol="0" anchor="b">
            <a:noAutofit/>
          </a:bodyPr>
          <a:lstStyle/>
          <a:p>
            <a:r>
              <a:rPr lang="en-US" dirty="0"/>
              <a:t>Presentation</a:t>
            </a:r>
          </a:p>
        </p:txBody>
      </p:sp>
      <p:sp>
        <p:nvSpPr>
          <p:cNvPr id="3" name="Text Placeholder 2"/>
          <p:cNvSpPr>
            <a:spLocks noGrp="1"/>
          </p:cNvSpPr>
          <p:nvPr>
            <p:ph type="body" idx="1"/>
          </p:nvPr>
        </p:nvSpPr>
        <p:spPr>
          <a:xfrm>
            <a:off x="2418081" y="777240"/>
            <a:ext cx="6908800" cy="414528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95161" y="6975372"/>
            <a:ext cx="2418080" cy="413808"/>
          </a:xfrm>
          <a:prstGeom prst="rect">
            <a:avLst/>
          </a:prstGeom>
        </p:spPr>
        <p:txBody>
          <a:bodyPr vert="horz" lIns="91440" tIns="45720" rIns="91440" bIns="45720" rtlCol="0" anchor="t"/>
          <a:lstStyle>
            <a:lvl1pPr algn="r" fontAlgn="auto">
              <a:spcBef>
                <a:spcPts val="0"/>
              </a:spcBef>
              <a:spcAft>
                <a:spcPts val="0"/>
              </a:spcAft>
              <a:defRPr sz="1247" b="0" i="0">
                <a:solidFill>
                  <a:schemeClr val="tx1">
                    <a:alpha val="60000"/>
                  </a:schemeClr>
                </a:solidFill>
                <a:effectLst/>
                <a:latin typeface="Calibri"/>
                <a:ea typeface="+mn-ea"/>
                <a:cs typeface="Calibri"/>
              </a:defRPr>
            </a:lvl1pPr>
          </a:lstStyle>
          <a:p>
            <a:pPr>
              <a:defRPr/>
            </a:pPr>
            <a:fld id="{2310E217-4A34-4936-919E-1B926538FDF6}" type="datetime4">
              <a:rPr lang="en-US" smtClean="0"/>
              <a:t>August 9, 2021</a:t>
            </a:fld>
            <a:endParaRPr lang="en-US" dirty="0"/>
          </a:p>
        </p:txBody>
      </p:sp>
      <p:sp>
        <p:nvSpPr>
          <p:cNvPr id="5" name="Footer Placeholder 4"/>
          <p:cNvSpPr>
            <a:spLocks noGrp="1"/>
          </p:cNvSpPr>
          <p:nvPr>
            <p:ph type="ftr" sz="quarter" idx="3"/>
          </p:nvPr>
        </p:nvSpPr>
        <p:spPr>
          <a:xfrm>
            <a:off x="931968" y="6975372"/>
            <a:ext cx="5181600" cy="413808"/>
          </a:xfrm>
          <a:prstGeom prst="rect">
            <a:avLst/>
          </a:prstGeom>
        </p:spPr>
        <p:txBody>
          <a:bodyPr vert="horz" lIns="91440" tIns="45720" rIns="91440" bIns="45720" rtlCol="0" anchor="t"/>
          <a:lstStyle>
            <a:lvl1pPr algn="l" fontAlgn="auto">
              <a:spcBef>
                <a:spcPts val="0"/>
              </a:spcBef>
              <a:spcAft>
                <a:spcPts val="0"/>
              </a:spcAft>
              <a:defRPr sz="1247" b="0" i="0">
                <a:solidFill>
                  <a:schemeClr val="tx1">
                    <a:alpha val="60000"/>
                  </a:schemeClr>
                </a:solidFill>
                <a:effectLst/>
                <a:latin typeface="Calibri"/>
                <a:ea typeface="+mn-ea"/>
                <a:cs typeface="Calibri"/>
              </a:defRPr>
            </a:lvl1pPr>
          </a:lstStyle>
          <a:p>
            <a:pPr>
              <a:defRPr/>
            </a:pPr>
            <a:endParaRPr lang="en-US" dirty="0"/>
          </a:p>
        </p:txBody>
      </p:sp>
      <p:sp>
        <p:nvSpPr>
          <p:cNvPr id="6" name="Slide Number Placeholder 5"/>
          <p:cNvSpPr>
            <a:spLocks noGrp="1"/>
          </p:cNvSpPr>
          <p:nvPr>
            <p:ph type="sldNum" sz="quarter" idx="4"/>
          </p:nvPr>
        </p:nvSpPr>
        <p:spPr>
          <a:xfrm>
            <a:off x="931969" y="6620933"/>
            <a:ext cx="2418080" cy="345440"/>
          </a:xfrm>
          <a:prstGeom prst="rect">
            <a:avLst/>
          </a:prstGeom>
        </p:spPr>
        <p:txBody>
          <a:bodyPr vert="horz" lIns="91440" tIns="45720" rIns="91440" bIns="9144" rtlCol="0" anchor="b"/>
          <a:lstStyle>
            <a:lvl1pPr algn="l" fontAlgn="auto">
              <a:spcBef>
                <a:spcPts val="0"/>
              </a:spcBef>
              <a:spcAft>
                <a:spcPts val="0"/>
              </a:spcAft>
              <a:defRPr sz="1813" b="0" i="0">
                <a:solidFill>
                  <a:schemeClr val="tx1">
                    <a:alpha val="60000"/>
                  </a:schemeClr>
                </a:solidFill>
                <a:effectLst/>
                <a:latin typeface="Calibri"/>
                <a:ea typeface="+mn-ea"/>
                <a:cs typeface="Calibri"/>
              </a:defRPr>
            </a:lvl1pPr>
          </a:lstStyle>
          <a:p>
            <a:pPr>
              <a:defRPr/>
            </a:pPr>
            <a:fld id="{0ADC0D0B-05AD-5040-BE5B-53A288BDFE07}"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Lst>
  <p:timing>
    <p:tnLst>
      <p:par>
        <p:cTn id="1" dur="indefinite" restart="never" nodeType="tmRoot"/>
      </p:par>
    </p:tnLst>
  </p:timing>
  <p:hf hdr="0" dt="0"/>
  <p:txStyles>
    <p:titleStyle>
      <a:lvl1pPr algn="l" rtl="0" eaLnBrk="1" fontAlgn="base" hangingPunct="1">
        <a:spcBef>
          <a:spcPct val="0"/>
        </a:spcBef>
        <a:spcAft>
          <a:spcPct val="0"/>
        </a:spcAft>
        <a:defRPr sz="5553" b="1" kern="1200">
          <a:solidFill>
            <a:srgbClr val="4A66AC"/>
          </a:solidFill>
          <a:effectLst>
            <a:outerShdw blurRad="38100" dist="38100" dir="2700000" algn="tl">
              <a:srgbClr val="000000">
                <a:alpha val="43137"/>
              </a:srgbClr>
            </a:outerShdw>
          </a:effectLst>
          <a:latin typeface="Calibri"/>
          <a:ea typeface="ＭＳ Ｐゴシック" charset="0"/>
          <a:cs typeface="Calibri"/>
        </a:defRPr>
      </a:lvl1pPr>
      <a:lvl2pPr algn="l" rtl="0" eaLnBrk="1" fontAlgn="base" hangingPunct="1">
        <a:spcBef>
          <a:spcPct val="0"/>
        </a:spcBef>
        <a:spcAft>
          <a:spcPct val="0"/>
        </a:spcAft>
        <a:defRPr sz="5553" b="1">
          <a:solidFill>
            <a:srgbClr val="4A66AC"/>
          </a:solidFill>
          <a:latin typeface="Calibri" charset="0"/>
          <a:ea typeface="ＭＳ Ｐゴシック" charset="0"/>
        </a:defRPr>
      </a:lvl2pPr>
      <a:lvl3pPr algn="l" rtl="0" eaLnBrk="1" fontAlgn="base" hangingPunct="1">
        <a:spcBef>
          <a:spcPct val="0"/>
        </a:spcBef>
        <a:spcAft>
          <a:spcPct val="0"/>
        </a:spcAft>
        <a:defRPr sz="5553" b="1">
          <a:solidFill>
            <a:srgbClr val="4A66AC"/>
          </a:solidFill>
          <a:latin typeface="Calibri" charset="0"/>
          <a:ea typeface="ＭＳ Ｐゴシック" charset="0"/>
        </a:defRPr>
      </a:lvl3pPr>
      <a:lvl4pPr algn="l" rtl="0" eaLnBrk="1" fontAlgn="base" hangingPunct="1">
        <a:spcBef>
          <a:spcPct val="0"/>
        </a:spcBef>
        <a:spcAft>
          <a:spcPct val="0"/>
        </a:spcAft>
        <a:defRPr sz="5553" b="1">
          <a:solidFill>
            <a:srgbClr val="4A66AC"/>
          </a:solidFill>
          <a:latin typeface="Calibri" charset="0"/>
          <a:ea typeface="ＭＳ Ｐゴシック" charset="0"/>
        </a:defRPr>
      </a:lvl4pPr>
      <a:lvl5pPr algn="l" rtl="0" eaLnBrk="1" fontAlgn="base" hangingPunct="1">
        <a:spcBef>
          <a:spcPct val="0"/>
        </a:spcBef>
        <a:spcAft>
          <a:spcPct val="0"/>
        </a:spcAft>
        <a:defRPr sz="5553" b="1">
          <a:solidFill>
            <a:srgbClr val="4A66AC"/>
          </a:solidFill>
          <a:latin typeface="Calibri" charset="0"/>
          <a:ea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9443" indent="-289654" algn="l" rtl="0" eaLnBrk="1" fontAlgn="base" hangingPunct="1">
        <a:spcBef>
          <a:spcPct val="20000"/>
        </a:spcBef>
        <a:spcAft>
          <a:spcPct val="0"/>
        </a:spcAft>
        <a:buSzPct val="60000"/>
        <a:buFont typeface="Wingdings" charset="0"/>
        <a:buChar char=""/>
        <a:defRPr sz="2380" kern="1200">
          <a:solidFill>
            <a:schemeClr val="tx1"/>
          </a:solidFill>
          <a:effectLst>
            <a:outerShdw blurRad="38100" dist="38100" dir="2700000" algn="tl">
              <a:srgbClr val="000000">
                <a:alpha val="43137"/>
              </a:srgbClr>
            </a:outerShdw>
          </a:effectLst>
          <a:latin typeface="Calibri"/>
          <a:ea typeface="ＭＳ Ｐゴシック" charset="0"/>
          <a:cs typeface="Calibri"/>
        </a:defRPr>
      </a:lvl1pPr>
      <a:lvl2pPr marL="725032" indent="-289654" algn="l" rtl="0" eaLnBrk="1" fontAlgn="base" hangingPunct="1">
        <a:spcBef>
          <a:spcPct val="20000"/>
        </a:spcBef>
        <a:spcAft>
          <a:spcPct val="0"/>
        </a:spcAft>
        <a:buSzPct val="60000"/>
        <a:buFont typeface="Wingdings" charset="0"/>
        <a:buChar char=""/>
        <a:defRPr sz="2153" kern="1200">
          <a:solidFill>
            <a:schemeClr val="tx1"/>
          </a:solidFill>
          <a:effectLst>
            <a:outerShdw blurRad="38100" dist="38100" dir="2700000" algn="tl">
              <a:srgbClr val="000000">
                <a:alpha val="43137"/>
              </a:srgbClr>
            </a:outerShdw>
          </a:effectLst>
          <a:latin typeface="Calibri"/>
          <a:ea typeface="ＭＳ Ｐゴシック" charset="0"/>
          <a:cs typeface="Calibri"/>
        </a:defRPr>
      </a:lvl2pPr>
      <a:lvl3pPr marL="1138822" indent="-289654" algn="l" rtl="0" eaLnBrk="1" fontAlgn="base" hangingPunct="1">
        <a:spcBef>
          <a:spcPct val="20000"/>
        </a:spcBef>
        <a:spcAft>
          <a:spcPct val="0"/>
        </a:spcAft>
        <a:buSzPct val="60000"/>
        <a:buFont typeface="Wingdings" charset="0"/>
        <a:buChar char=""/>
        <a:defRPr sz="1927" kern="1200">
          <a:solidFill>
            <a:schemeClr val="tx1"/>
          </a:solidFill>
          <a:effectLst>
            <a:outerShdw blurRad="38100" dist="38100" dir="2700000" algn="tl">
              <a:srgbClr val="000000">
                <a:alpha val="43137"/>
              </a:srgbClr>
            </a:outerShdw>
          </a:effectLst>
          <a:latin typeface="Calibri"/>
          <a:ea typeface="ＭＳ Ｐゴシック" charset="0"/>
          <a:cs typeface="Calibri"/>
        </a:defRPr>
      </a:lvl3pPr>
      <a:lvl4pPr marL="1554410" indent="-289654" algn="l" rtl="0" eaLnBrk="1" fontAlgn="base" hangingPunct="1">
        <a:spcBef>
          <a:spcPct val="20000"/>
        </a:spcBef>
        <a:spcAft>
          <a:spcPct val="0"/>
        </a:spcAft>
        <a:buSzPct val="60000"/>
        <a:buFont typeface="Wingdings" charset="0"/>
        <a:buChar char=""/>
        <a:defRPr sz="1813" kern="1200">
          <a:solidFill>
            <a:schemeClr val="tx1"/>
          </a:solidFill>
          <a:effectLst>
            <a:outerShdw blurRad="38100" dist="38100" dir="2700000" algn="tl">
              <a:srgbClr val="000000">
                <a:alpha val="43137"/>
              </a:srgbClr>
            </a:outerShdw>
          </a:effectLst>
          <a:latin typeface="Calibri"/>
          <a:ea typeface="ＭＳ Ｐゴシック" charset="0"/>
          <a:cs typeface="Calibri"/>
        </a:defRPr>
      </a:lvl4pPr>
      <a:lvl5pPr marL="1863853" indent="-289654" algn="l" rtl="0" eaLnBrk="1" fontAlgn="base" hangingPunct="1">
        <a:spcBef>
          <a:spcPct val="20000"/>
        </a:spcBef>
        <a:spcAft>
          <a:spcPct val="0"/>
        </a:spcAft>
        <a:buSzPct val="60000"/>
        <a:buFont typeface="Wingdings" charset="0"/>
        <a:buChar char=""/>
        <a:defRPr sz="17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5pPr>
      <a:lvl6pPr marL="2227987"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6pPr>
      <a:lvl7pPr marL="2538869"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7pPr>
      <a:lvl8pPr marL="2849751"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8pPr>
      <a:lvl9pPr marL="3212448"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1036274" rtl="0" eaLnBrk="1" latinLnBrk="0" hangingPunct="1">
        <a:defRPr sz="2040" kern="1200">
          <a:solidFill>
            <a:schemeClr val="tx1"/>
          </a:solidFill>
          <a:latin typeface="+mn-lt"/>
          <a:ea typeface="+mn-ea"/>
          <a:cs typeface="+mn-cs"/>
        </a:defRPr>
      </a:lvl1pPr>
      <a:lvl2pPr marL="518138" algn="l" defTabSz="1036274" rtl="0" eaLnBrk="1" latinLnBrk="0" hangingPunct="1">
        <a:defRPr sz="2040" kern="1200">
          <a:solidFill>
            <a:schemeClr val="tx1"/>
          </a:solidFill>
          <a:latin typeface="+mn-lt"/>
          <a:ea typeface="+mn-ea"/>
          <a:cs typeface="+mn-cs"/>
        </a:defRPr>
      </a:lvl2pPr>
      <a:lvl3pPr marL="1036274" algn="l" defTabSz="1036274" rtl="0" eaLnBrk="1" latinLnBrk="0" hangingPunct="1">
        <a:defRPr sz="2040" kern="1200">
          <a:solidFill>
            <a:schemeClr val="tx1"/>
          </a:solidFill>
          <a:latin typeface="+mn-lt"/>
          <a:ea typeface="+mn-ea"/>
          <a:cs typeface="+mn-cs"/>
        </a:defRPr>
      </a:lvl3pPr>
      <a:lvl4pPr marL="1554410" algn="l" defTabSz="1036274" rtl="0" eaLnBrk="1" latinLnBrk="0" hangingPunct="1">
        <a:defRPr sz="2040" kern="1200">
          <a:solidFill>
            <a:schemeClr val="tx1"/>
          </a:solidFill>
          <a:latin typeface="+mn-lt"/>
          <a:ea typeface="+mn-ea"/>
          <a:cs typeface="+mn-cs"/>
        </a:defRPr>
      </a:lvl4pPr>
      <a:lvl5pPr marL="2072546" algn="l" defTabSz="1036274" rtl="0" eaLnBrk="1" latinLnBrk="0" hangingPunct="1">
        <a:defRPr sz="2040" kern="1200">
          <a:solidFill>
            <a:schemeClr val="tx1"/>
          </a:solidFill>
          <a:latin typeface="+mn-lt"/>
          <a:ea typeface="+mn-ea"/>
          <a:cs typeface="+mn-cs"/>
        </a:defRPr>
      </a:lvl5pPr>
      <a:lvl6pPr marL="2590683" algn="l" defTabSz="1036274" rtl="0" eaLnBrk="1" latinLnBrk="0" hangingPunct="1">
        <a:defRPr sz="2040" kern="1200">
          <a:solidFill>
            <a:schemeClr val="tx1"/>
          </a:solidFill>
          <a:latin typeface="+mn-lt"/>
          <a:ea typeface="+mn-ea"/>
          <a:cs typeface="+mn-cs"/>
        </a:defRPr>
      </a:lvl6pPr>
      <a:lvl7pPr marL="3108820" algn="l" defTabSz="1036274" rtl="0" eaLnBrk="1" latinLnBrk="0" hangingPunct="1">
        <a:defRPr sz="2040" kern="1200">
          <a:solidFill>
            <a:schemeClr val="tx1"/>
          </a:solidFill>
          <a:latin typeface="+mn-lt"/>
          <a:ea typeface="+mn-ea"/>
          <a:cs typeface="+mn-cs"/>
        </a:defRPr>
      </a:lvl7pPr>
      <a:lvl8pPr marL="3626956" algn="l" defTabSz="1036274" rtl="0" eaLnBrk="1" latinLnBrk="0" hangingPunct="1">
        <a:defRPr sz="2040" kern="1200">
          <a:solidFill>
            <a:schemeClr val="tx1"/>
          </a:solidFill>
          <a:latin typeface="+mn-lt"/>
          <a:ea typeface="+mn-ea"/>
          <a:cs typeface="+mn-cs"/>
        </a:defRPr>
      </a:lvl8pPr>
      <a:lvl9pPr marL="4145093" algn="l" defTabSz="1036274"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8" y="717685"/>
            <a:ext cx="8526741" cy="7443537"/>
          </a:xfrm>
        </p:spPr>
        <p:txBody>
          <a:bodyPr>
            <a:noAutofit/>
          </a:bodyPr>
          <a:lstStyle/>
          <a:p>
            <a:pPr>
              <a:spcAft>
                <a:spcPts val="600"/>
              </a:spcAft>
              <a:buFont typeface="Wingdings" panose="05000000000000000000" pitchFamily="2" charset="2"/>
              <a:buChar char="q"/>
            </a:pPr>
            <a:r>
              <a:rPr lang="en-US" sz="1900" dirty="0" smtClean="0">
                <a:effectLst/>
              </a:rPr>
              <a:t>Any student or staff member with COVID-19 symptoms may be eligible for antigen testing</a:t>
            </a:r>
          </a:p>
          <a:p>
            <a:pPr>
              <a:spcAft>
                <a:spcPts val="600"/>
              </a:spcAft>
              <a:buFont typeface="Wingdings" panose="05000000000000000000" pitchFamily="2" charset="2"/>
              <a:buChar char="q"/>
            </a:pPr>
            <a:r>
              <a:rPr lang="en-US" sz="1900" dirty="0" smtClean="0">
                <a:effectLst/>
              </a:rPr>
              <a:t>The benefit to antigen testing is that SLPS nurses can test on site with results returned in 15 minutes</a:t>
            </a:r>
          </a:p>
          <a:p>
            <a:pPr>
              <a:spcAft>
                <a:spcPts val="600"/>
              </a:spcAft>
              <a:buFont typeface="Wingdings" panose="05000000000000000000" pitchFamily="2" charset="2"/>
              <a:buChar char="q"/>
            </a:pPr>
            <a:r>
              <a:rPr lang="en-US" sz="1900" dirty="0" smtClean="0">
                <a:effectLst/>
              </a:rPr>
              <a:t>Staff </a:t>
            </a:r>
            <a:r>
              <a:rPr lang="en-US" sz="1900" dirty="0" smtClean="0">
                <a:effectLst/>
              </a:rPr>
              <a:t>currently present at schools </a:t>
            </a:r>
            <a:r>
              <a:rPr lang="en-US" sz="1900" dirty="0" smtClean="0">
                <a:effectLst/>
              </a:rPr>
              <a:t>can </a:t>
            </a:r>
            <a:r>
              <a:rPr lang="en-US" sz="1900" dirty="0" smtClean="0">
                <a:effectLst/>
              </a:rPr>
              <a:t>get tested at </a:t>
            </a:r>
            <a:r>
              <a:rPr lang="en-US" sz="1900" dirty="0" smtClean="0">
                <a:effectLst/>
              </a:rPr>
              <a:t>their site, but should email </a:t>
            </a:r>
            <a:r>
              <a:rPr lang="en-US" sz="1900" dirty="0" smtClean="0">
                <a:effectLst/>
                <a:hlinkClick r:id="rId2"/>
              </a:rPr>
              <a:t>PositiveTest@slps.org</a:t>
            </a:r>
            <a:r>
              <a:rPr lang="en-US" sz="1900" dirty="0" smtClean="0">
                <a:effectLst/>
              </a:rPr>
              <a:t> first to coordinate an appointment</a:t>
            </a:r>
            <a:endParaRPr lang="en-US" sz="1900" dirty="0" smtClean="0">
              <a:effectLst/>
            </a:endParaRPr>
          </a:p>
          <a:p>
            <a:pPr lvl="0">
              <a:spcAft>
                <a:spcPts val="600"/>
              </a:spcAft>
              <a:buFont typeface="Wingdings" panose="05000000000000000000" pitchFamily="2" charset="2"/>
              <a:buChar char="q"/>
            </a:pPr>
            <a:r>
              <a:rPr lang="en-US" sz="1900" dirty="0" smtClean="0">
                <a:solidFill>
                  <a:srgbClr val="252525"/>
                </a:solidFill>
                <a:effectLst/>
              </a:rPr>
              <a:t>Students </a:t>
            </a:r>
            <a:r>
              <a:rPr lang="en-US" sz="1900" dirty="0">
                <a:solidFill>
                  <a:srgbClr val="252525"/>
                </a:solidFill>
                <a:effectLst/>
              </a:rPr>
              <a:t>currently present at schools can get tested at </a:t>
            </a:r>
            <a:r>
              <a:rPr lang="en-US" sz="1900" dirty="0" smtClean="0">
                <a:solidFill>
                  <a:srgbClr val="252525"/>
                </a:solidFill>
                <a:effectLst/>
              </a:rPr>
              <a:t>their site with parent consent</a:t>
            </a:r>
            <a:endParaRPr lang="en-US" sz="1900" dirty="0">
              <a:solidFill>
                <a:srgbClr val="252525"/>
              </a:solidFill>
              <a:effectLst/>
            </a:endParaRPr>
          </a:p>
          <a:p>
            <a:pPr>
              <a:spcAft>
                <a:spcPts val="600"/>
              </a:spcAft>
              <a:buFont typeface="Wingdings" panose="05000000000000000000" pitchFamily="2" charset="2"/>
              <a:buChar char="q"/>
            </a:pPr>
            <a:r>
              <a:rPr lang="en-US" sz="1900" dirty="0" smtClean="0">
                <a:effectLst/>
              </a:rPr>
              <a:t>Staff </a:t>
            </a:r>
            <a:r>
              <a:rPr lang="en-US" sz="1900" dirty="0" smtClean="0">
                <a:effectLst/>
              </a:rPr>
              <a:t>calling in and not yet at </a:t>
            </a:r>
            <a:r>
              <a:rPr lang="en-US" sz="1900" dirty="0" smtClean="0">
                <a:effectLst/>
              </a:rPr>
              <a:t>school may </a:t>
            </a:r>
            <a:r>
              <a:rPr lang="en-US" sz="1900" dirty="0" smtClean="0">
                <a:effectLst/>
              </a:rPr>
              <a:t>have the opportunity to get tested at </a:t>
            </a:r>
            <a:r>
              <a:rPr lang="en-US" sz="1900" dirty="0" smtClean="0">
                <a:effectLst/>
              </a:rPr>
              <a:t>their building site – </a:t>
            </a:r>
            <a:r>
              <a:rPr lang="en-US" sz="1900" dirty="0" smtClean="0">
                <a:effectLst/>
              </a:rPr>
              <a:t>email </a:t>
            </a:r>
            <a:r>
              <a:rPr lang="en-US" sz="1900" dirty="0" smtClean="0">
                <a:effectLst/>
                <a:hlinkClick r:id="rId2"/>
              </a:rPr>
              <a:t>PositiveTest@slps.org</a:t>
            </a:r>
            <a:r>
              <a:rPr lang="en-US" sz="1900" dirty="0" smtClean="0">
                <a:effectLst/>
              </a:rPr>
              <a:t> for an appointment</a:t>
            </a:r>
          </a:p>
          <a:p>
            <a:pPr>
              <a:spcAft>
                <a:spcPts val="600"/>
              </a:spcAft>
              <a:buFont typeface="Wingdings" panose="05000000000000000000" pitchFamily="2" charset="2"/>
              <a:buChar char="q"/>
            </a:pPr>
            <a:r>
              <a:rPr lang="en-US" sz="1900" dirty="0" smtClean="0">
                <a:effectLst/>
              </a:rPr>
              <a:t>Students calling in and not yet at school should be given other alternatives for testing/return to school</a:t>
            </a:r>
            <a:r>
              <a:rPr lang="en-US" sz="1900" dirty="0">
                <a:effectLst/>
              </a:rPr>
              <a:t>	</a:t>
            </a:r>
            <a:endParaRPr lang="en-US" sz="1900" dirty="0" smtClean="0">
              <a:effectLst/>
            </a:endParaRPr>
          </a:p>
          <a:p>
            <a:pPr>
              <a:spcAft>
                <a:spcPts val="600"/>
              </a:spcAft>
              <a:buFont typeface="Wingdings" panose="05000000000000000000" pitchFamily="2" charset="2"/>
              <a:buChar char="q"/>
            </a:pPr>
            <a:r>
              <a:rPr lang="en-US" sz="1900" b="1" dirty="0">
                <a:effectLst/>
              </a:rPr>
              <a:t>Staff or students that test negative whose symptoms can be attributed to a non-COVID, </a:t>
            </a:r>
            <a:r>
              <a:rPr lang="en-US" sz="1900" b="1" dirty="0" smtClean="0">
                <a:effectLst/>
              </a:rPr>
              <a:t>non-currently-contagious </a:t>
            </a:r>
            <a:r>
              <a:rPr lang="en-US" sz="1900" b="1" dirty="0">
                <a:effectLst/>
              </a:rPr>
              <a:t>condition (based on the individual’s history and/or the nurse’s professional assessment) have the opportunity to stay at </a:t>
            </a:r>
            <a:r>
              <a:rPr lang="en-US" sz="1900" b="1" dirty="0" smtClean="0">
                <a:effectLst/>
              </a:rPr>
              <a:t>school/work</a:t>
            </a:r>
            <a:endParaRPr lang="en-US" sz="1900" b="1" dirty="0">
              <a:effectLst/>
            </a:endParaRPr>
          </a:p>
        </p:txBody>
      </p:sp>
      <p:sp>
        <p:nvSpPr>
          <p:cNvPr id="3" name="Title 2"/>
          <p:cNvSpPr>
            <a:spLocks noGrp="1"/>
          </p:cNvSpPr>
          <p:nvPr>
            <p:ph type="title"/>
          </p:nvPr>
        </p:nvSpPr>
        <p:spPr>
          <a:xfrm>
            <a:off x="929678" y="717685"/>
            <a:ext cx="7810910" cy="822960"/>
          </a:xfrm>
        </p:spPr>
        <p:txBody>
          <a:bodyPr/>
          <a:lstStyle/>
          <a:p>
            <a:r>
              <a:rPr lang="en-US" sz="4000" dirty="0" err="1" smtClean="0">
                <a:solidFill>
                  <a:srgbClr val="1B489B"/>
                </a:solidFill>
              </a:rPr>
              <a:t>BinaxNow</a:t>
            </a:r>
            <a:r>
              <a:rPr lang="en-US" sz="4000" dirty="0" smtClean="0">
                <a:solidFill>
                  <a:srgbClr val="1B489B"/>
                </a:solidFill>
              </a:rPr>
              <a:t> COVID 19 Antigen Test:</a:t>
            </a:r>
            <a:br>
              <a:rPr lang="en-US" sz="4000" dirty="0" smtClean="0">
                <a:solidFill>
                  <a:srgbClr val="1B489B"/>
                </a:solidFill>
              </a:rPr>
            </a:br>
            <a:r>
              <a:rPr lang="en-US" sz="4000" dirty="0" smtClean="0">
                <a:solidFill>
                  <a:srgbClr val="1B489B"/>
                </a:solidFill>
              </a:rPr>
              <a:t>Who is Eligible for Testing?</a:t>
            </a:r>
            <a:endParaRPr lang="en-US" sz="4000" dirty="0">
              <a:solidFill>
                <a:srgbClr val="1B489B"/>
              </a:solidFill>
            </a:endParaRPr>
          </a:p>
        </p:txBody>
      </p:sp>
    </p:spTree>
    <p:extLst>
      <p:ext uri="{BB962C8B-B14F-4D97-AF65-F5344CB8AC3E}">
        <p14:creationId xmlns:p14="http://schemas.microsoft.com/office/powerpoint/2010/main" val="8278401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0BAF6161-1078-1549-8FF0-98DCD2F58303}" type="slidenum">
              <a:rPr lang="en-US" smtClean="0"/>
              <a:pPr>
                <a:defRPr/>
              </a:pPr>
              <a:t>10</a:t>
            </a:fld>
            <a:endParaRPr lang="en-US" dirty="0"/>
          </a:p>
        </p:txBody>
      </p:sp>
      <p:sp>
        <p:nvSpPr>
          <p:cNvPr id="5" name="Footer Placeholder 4"/>
          <p:cNvSpPr>
            <a:spLocks noGrp="1"/>
          </p:cNvSpPr>
          <p:nvPr>
            <p:ph type="ftr" sz="quarter" idx="12"/>
          </p:nvPr>
        </p:nvSpPr>
        <p:spPr/>
        <p:txBody>
          <a:bodyPr/>
          <a:lstStyle/>
          <a:p>
            <a:pPr>
              <a:defRPr/>
            </a:pPr>
            <a:endParaRPr lang="en-US" dirty="0"/>
          </a:p>
        </p:txBody>
      </p:sp>
      <p:pic>
        <p:nvPicPr>
          <p:cNvPr id="6" name="Content Placeholder 5"/>
          <p:cNvPicPr>
            <a:picLocks noGrp="1"/>
          </p:cNvPicPr>
          <p:nvPr>
            <p:ph idx="1"/>
          </p:nvPr>
        </p:nvPicPr>
        <p:blipFill>
          <a:blip r:embed="rId2" cstate="email">
            <a:extLst>
              <a:ext uri="{28A0092B-C50C-407E-A947-70E740481C1C}">
                <a14:useLocalDpi xmlns:a14="http://schemas.microsoft.com/office/drawing/2010/main" val="0"/>
              </a:ext>
            </a:extLst>
          </a:blip>
          <a:stretch>
            <a:fillRect/>
          </a:stretch>
        </p:blipFill>
        <p:spPr>
          <a:xfrm>
            <a:off x="2464905" y="212036"/>
            <a:ext cx="5059724" cy="7389180"/>
          </a:xfrm>
          <a:prstGeom prst="rect">
            <a:avLst/>
          </a:prstGeom>
        </p:spPr>
      </p:pic>
    </p:spTree>
    <p:extLst>
      <p:ext uri="{BB962C8B-B14F-4D97-AF65-F5344CB8AC3E}">
        <p14:creationId xmlns:p14="http://schemas.microsoft.com/office/powerpoint/2010/main" val="290100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00968" y="3422943"/>
            <a:ext cx="7194044" cy="822960"/>
          </a:xfrm>
        </p:spPr>
        <p:txBody>
          <a:bodyPr/>
          <a:lstStyle/>
          <a:p>
            <a:r>
              <a:rPr lang="en-US" sz="4000" dirty="0" smtClean="0">
                <a:solidFill>
                  <a:srgbClr val="1B489B"/>
                </a:solidFill>
              </a:rPr>
              <a:t/>
            </a:r>
            <a:br>
              <a:rPr lang="en-US" sz="4000" dirty="0" smtClean="0">
                <a:solidFill>
                  <a:srgbClr val="1B489B"/>
                </a:solidFill>
              </a:rPr>
            </a:br>
            <a:r>
              <a:rPr lang="en-US" sz="8000" dirty="0" smtClean="0">
                <a:solidFill>
                  <a:srgbClr val="1B489B"/>
                </a:solidFill>
              </a:rPr>
              <a:t/>
            </a:r>
            <a:br>
              <a:rPr lang="en-US" sz="8000" dirty="0" smtClean="0">
                <a:solidFill>
                  <a:srgbClr val="1B489B"/>
                </a:solidFill>
              </a:rPr>
            </a:br>
            <a:r>
              <a:rPr lang="en-US" sz="8000" dirty="0" smtClean="0">
                <a:solidFill>
                  <a:srgbClr val="1B489B"/>
                </a:solidFill>
              </a:rPr>
              <a:t>Questions?</a:t>
            </a:r>
            <a:endParaRPr lang="en-US" sz="8000" dirty="0">
              <a:solidFill>
                <a:srgbClr val="1B489B"/>
              </a:solidFill>
            </a:endParaRPr>
          </a:p>
        </p:txBody>
      </p:sp>
      <p:sp>
        <p:nvSpPr>
          <p:cNvPr id="5" name="Content Placeholder 1"/>
          <p:cNvSpPr txBox="1">
            <a:spLocks/>
          </p:cNvSpPr>
          <p:nvPr/>
        </p:nvSpPr>
        <p:spPr>
          <a:xfrm>
            <a:off x="769261" y="5409094"/>
            <a:ext cx="8526741" cy="2169895"/>
          </a:xfrm>
          <a:prstGeom prst="rect">
            <a:avLst/>
          </a:prstGeom>
        </p:spPr>
        <p:txBody>
          <a:bodyPr vert="horz" lIns="91440" tIns="45720" rIns="91440" bIns="45720" rtlCol="0" anchor="ctr">
            <a:noAutofit/>
          </a:bodyPr>
          <a:lstStyle>
            <a:lvl1pPr marL="309443" indent="-289654" algn="l" rtl="0" eaLnBrk="1" fontAlgn="base" hangingPunct="1">
              <a:spcBef>
                <a:spcPct val="20000"/>
              </a:spcBef>
              <a:spcAft>
                <a:spcPct val="0"/>
              </a:spcAft>
              <a:buSzPct val="60000"/>
              <a:buFont typeface="Wingdings" charset="0"/>
              <a:buChar char=""/>
              <a:defRPr sz="2380" kern="1200">
                <a:solidFill>
                  <a:schemeClr val="tx1"/>
                </a:solidFill>
                <a:effectLst>
                  <a:outerShdw blurRad="38100" dist="38100" dir="2700000" algn="tl">
                    <a:srgbClr val="000000">
                      <a:alpha val="43137"/>
                    </a:srgbClr>
                  </a:outerShdw>
                </a:effectLst>
                <a:latin typeface="Calibri"/>
                <a:ea typeface="ＭＳ Ｐゴシック" charset="0"/>
                <a:cs typeface="Calibri"/>
              </a:defRPr>
            </a:lvl1pPr>
            <a:lvl2pPr marL="725032" indent="-289654" algn="l" rtl="0" eaLnBrk="1" fontAlgn="base" hangingPunct="1">
              <a:spcBef>
                <a:spcPct val="20000"/>
              </a:spcBef>
              <a:spcAft>
                <a:spcPct val="0"/>
              </a:spcAft>
              <a:buSzPct val="60000"/>
              <a:buFont typeface="Wingdings" charset="0"/>
              <a:buChar char=""/>
              <a:defRPr sz="2153" kern="1200">
                <a:solidFill>
                  <a:schemeClr val="tx1"/>
                </a:solidFill>
                <a:effectLst>
                  <a:outerShdw blurRad="38100" dist="38100" dir="2700000" algn="tl">
                    <a:srgbClr val="000000">
                      <a:alpha val="43137"/>
                    </a:srgbClr>
                  </a:outerShdw>
                </a:effectLst>
                <a:latin typeface="Calibri"/>
                <a:ea typeface="ＭＳ Ｐゴシック" charset="0"/>
                <a:cs typeface="Calibri"/>
              </a:defRPr>
            </a:lvl2pPr>
            <a:lvl3pPr marL="1138822" indent="-289654" algn="l" rtl="0" eaLnBrk="1" fontAlgn="base" hangingPunct="1">
              <a:spcBef>
                <a:spcPct val="20000"/>
              </a:spcBef>
              <a:spcAft>
                <a:spcPct val="0"/>
              </a:spcAft>
              <a:buSzPct val="60000"/>
              <a:buFont typeface="Wingdings" charset="0"/>
              <a:buChar char=""/>
              <a:defRPr sz="1927" kern="1200">
                <a:solidFill>
                  <a:schemeClr val="tx1"/>
                </a:solidFill>
                <a:effectLst>
                  <a:outerShdw blurRad="38100" dist="38100" dir="2700000" algn="tl">
                    <a:srgbClr val="000000">
                      <a:alpha val="43137"/>
                    </a:srgbClr>
                  </a:outerShdw>
                </a:effectLst>
                <a:latin typeface="Calibri"/>
                <a:ea typeface="ＭＳ Ｐゴシック" charset="0"/>
                <a:cs typeface="Calibri"/>
              </a:defRPr>
            </a:lvl3pPr>
            <a:lvl4pPr marL="1554410" indent="-289654" algn="l" rtl="0" eaLnBrk="1" fontAlgn="base" hangingPunct="1">
              <a:spcBef>
                <a:spcPct val="20000"/>
              </a:spcBef>
              <a:spcAft>
                <a:spcPct val="0"/>
              </a:spcAft>
              <a:buSzPct val="60000"/>
              <a:buFont typeface="Wingdings" charset="0"/>
              <a:buChar char=""/>
              <a:defRPr sz="1813" kern="1200">
                <a:solidFill>
                  <a:schemeClr val="tx1"/>
                </a:solidFill>
                <a:effectLst>
                  <a:outerShdw blurRad="38100" dist="38100" dir="2700000" algn="tl">
                    <a:srgbClr val="000000">
                      <a:alpha val="43137"/>
                    </a:srgbClr>
                  </a:outerShdw>
                </a:effectLst>
                <a:latin typeface="Calibri"/>
                <a:ea typeface="ＭＳ Ｐゴシック" charset="0"/>
                <a:cs typeface="Calibri"/>
              </a:defRPr>
            </a:lvl4pPr>
            <a:lvl5pPr marL="1863853" indent="-289654" algn="l" rtl="0" eaLnBrk="1" fontAlgn="base" hangingPunct="1">
              <a:spcBef>
                <a:spcPct val="20000"/>
              </a:spcBef>
              <a:spcAft>
                <a:spcPct val="0"/>
              </a:spcAft>
              <a:buSzPct val="60000"/>
              <a:buFont typeface="Wingdings" charset="0"/>
              <a:buChar char=""/>
              <a:defRPr sz="17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5pPr>
            <a:lvl6pPr marL="2227987"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6pPr>
            <a:lvl7pPr marL="2538869"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7pPr>
            <a:lvl8pPr marL="2849751"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8pPr>
            <a:lvl9pPr marL="3212448"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a:spcAft>
                <a:spcPts val="600"/>
              </a:spcAft>
              <a:buFont typeface="Wingdings" panose="05000000000000000000" pitchFamily="2" charset="2"/>
              <a:buChar char="q"/>
            </a:pPr>
            <a:endParaRPr lang="en-US" sz="2100" b="1" dirty="0" smtClean="0">
              <a:effectLst/>
            </a:endParaRPr>
          </a:p>
        </p:txBody>
      </p:sp>
    </p:spTree>
    <p:extLst>
      <p:ext uri="{BB962C8B-B14F-4D97-AF65-F5344CB8AC3E}">
        <p14:creationId xmlns:p14="http://schemas.microsoft.com/office/powerpoint/2010/main" val="996567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8" y="730837"/>
            <a:ext cx="8526741" cy="7443537"/>
          </a:xfrm>
        </p:spPr>
        <p:txBody>
          <a:bodyPr>
            <a:noAutofit/>
          </a:bodyPr>
          <a:lstStyle/>
          <a:p>
            <a:pPr>
              <a:spcAft>
                <a:spcPts val="600"/>
              </a:spcAft>
              <a:buFont typeface="Wingdings" panose="05000000000000000000" pitchFamily="2" charset="2"/>
              <a:buChar char="q"/>
            </a:pPr>
            <a:r>
              <a:rPr lang="en-US" sz="1900" dirty="0" smtClean="0">
                <a:effectLst/>
              </a:rPr>
              <a:t>Fever (100.4 or above)</a:t>
            </a:r>
          </a:p>
          <a:p>
            <a:pPr>
              <a:spcAft>
                <a:spcPts val="600"/>
              </a:spcAft>
              <a:buFont typeface="Wingdings" panose="05000000000000000000" pitchFamily="2" charset="2"/>
              <a:buChar char="q"/>
            </a:pPr>
            <a:r>
              <a:rPr lang="en-US" sz="1900" dirty="0" smtClean="0">
                <a:effectLst/>
              </a:rPr>
              <a:t>Chills</a:t>
            </a:r>
            <a:endParaRPr lang="en-US" sz="1900" dirty="0">
              <a:effectLst/>
            </a:endParaRPr>
          </a:p>
          <a:p>
            <a:pPr>
              <a:spcAft>
                <a:spcPts val="600"/>
              </a:spcAft>
              <a:buFont typeface="Wingdings" panose="05000000000000000000" pitchFamily="2" charset="2"/>
              <a:buChar char="q"/>
            </a:pPr>
            <a:r>
              <a:rPr lang="en-US" sz="1900" dirty="0">
                <a:effectLst/>
              </a:rPr>
              <a:t>Cough</a:t>
            </a:r>
          </a:p>
          <a:p>
            <a:pPr>
              <a:spcAft>
                <a:spcPts val="600"/>
              </a:spcAft>
              <a:buFont typeface="Wingdings" panose="05000000000000000000" pitchFamily="2" charset="2"/>
              <a:buChar char="q"/>
            </a:pPr>
            <a:r>
              <a:rPr lang="en-US" sz="1900" dirty="0">
                <a:effectLst/>
              </a:rPr>
              <a:t>Shortness of breath or difficulty breathing</a:t>
            </a:r>
          </a:p>
          <a:p>
            <a:pPr>
              <a:spcAft>
                <a:spcPts val="600"/>
              </a:spcAft>
              <a:buFont typeface="Wingdings" panose="05000000000000000000" pitchFamily="2" charset="2"/>
              <a:buChar char="q"/>
            </a:pPr>
            <a:r>
              <a:rPr lang="en-US" sz="1900" dirty="0">
                <a:effectLst/>
              </a:rPr>
              <a:t>Fatigue</a:t>
            </a:r>
          </a:p>
          <a:p>
            <a:pPr>
              <a:spcAft>
                <a:spcPts val="600"/>
              </a:spcAft>
              <a:buFont typeface="Wingdings" panose="05000000000000000000" pitchFamily="2" charset="2"/>
              <a:buChar char="q"/>
            </a:pPr>
            <a:r>
              <a:rPr lang="en-US" sz="1900" dirty="0">
                <a:effectLst/>
              </a:rPr>
              <a:t>Muscle or body aches</a:t>
            </a:r>
          </a:p>
          <a:p>
            <a:pPr>
              <a:spcAft>
                <a:spcPts val="600"/>
              </a:spcAft>
              <a:buFont typeface="Wingdings" panose="05000000000000000000" pitchFamily="2" charset="2"/>
              <a:buChar char="q"/>
            </a:pPr>
            <a:r>
              <a:rPr lang="en-US" sz="1900" dirty="0">
                <a:effectLst/>
              </a:rPr>
              <a:t>Headache</a:t>
            </a:r>
          </a:p>
          <a:p>
            <a:pPr>
              <a:spcAft>
                <a:spcPts val="600"/>
              </a:spcAft>
              <a:buFont typeface="Wingdings" panose="05000000000000000000" pitchFamily="2" charset="2"/>
              <a:buChar char="q"/>
            </a:pPr>
            <a:r>
              <a:rPr lang="en-US" sz="1900" dirty="0">
                <a:effectLst/>
              </a:rPr>
              <a:t>New loss of taste or smell</a:t>
            </a:r>
          </a:p>
          <a:p>
            <a:pPr>
              <a:spcAft>
                <a:spcPts val="600"/>
              </a:spcAft>
              <a:buFont typeface="Wingdings" panose="05000000000000000000" pitchFamily="2" charset="2"/>
              <a:buChar char="q"/>
            </a:pPr>
            <a:r>
              <a:rPr lang="en-US" sz="1900" dirty="0">
                <a:effectLst/>
              </a:rPr>
              <a:t>Sore throat</a:t>
            </a:r>
          </a:p>
          <a:p>
            <a:pPr>
              <a:spcAft>
                <a:spcPts val="600"/>
              </a:spcAft>
              <a:buFont typeface="Wingdings" panose="05000000000000000000" pitchFamily="2" charset="2"/>
              <a:buChar char="q"/>
            </a:pPr>
            <a:r>
              <a:rPr lang="en-US" sz="1900" dirty="0">
                <a:effectLst/>
              </a:rPr>
              <a:t>Congestion or runny nose</a:t>
            </a:r>
          </a:p>
          <a:p>
            <a:pPr>
              <a:spcAft>
                <a:spcPts val="600"/>
              </a:spcAft>
              <a:buFont typeface="Wingdings" panose="05000000000000000000" pitchFamily="2" charset="2"/>
              <a:buChar char="q"/>
            </a:pPr>
            <a:r>
              <a:rPr lang="en-US" sz="1900" dirty="0">
                <a:effectLst/>
              </a:rPr>
              <a:t>Nausea or vomiting</a:t>
            </a:r>
          </a:p>
          <a:p>
            <a:pPr>
              <a:spcAft>
                <a:spcPts val="600"/>
              </a:spcAft>
              <a:buFont typeface="Wingdings" panose="05000000000000000000" pitchFamily="2" charset="2"/>
              <a:buChar char="q"/>
            </a:pPr>
            <a:r>
              <a:rPr lang="en-US" sz="1900" dirty="0">
                <a:effectLst/>
              </a:rPr>
              <a:t>Diarrhea</a:t>
            </a:r>
          </a:p>
        </p:txBody>
      </p:sp>
      <p:sp>
        <p:nvSpPr>
          <p:cNvPr id="3" name="Title 2"/>
          <p:cNvSpPr>
            <a:spLocks noGrp="1"/>
          </p:cNvSpPr>
          <p:nvPr>
            <p:ph type="title"/>
          </p:nvPr>
        </p:nvSpPr>
        <p:spPr>
          <a:xfrm>
            <a:off x="929678" y="717685"/>
            <a:ext cx="7810910" cy="822960"/>
          </a:xfrm>
        </p:spPr>
        <p:txBody>
          <a:bodyPr/>
          <a:lstStyle/>
          <a:p>
            <a:r>
              <a:rPr lang="en-US" sz="4000" dirty="0" err="1" smtClean="0">
                <a:solidFill>
                  <a:srgbClr val="1B489B"/>
                </a:solidFill>
              </a:rPr>
              <a:t>BinaxNow</a:t>
            </a:r>
            <a:r>
              <a:rPr lang="en-US" sz="4000" dirty="0" smtClean="0">
                <a:solidFill>
                  <a:srgbClr val="1B489B"/>
                </a:solidFill>
              </a:rPr>
              <a:t> COVID 19 Antigen Test:</a:t>
            </a:r>
            <a:br>
              <a:rPr lang="en-US" sz="4000" dirty="0" smtClean="0">
                <a:solidFill>
                  <a:srgbClr val="1B489B"/>
                </a:solidFill>
              </a:rPr>
            </a:br>
            <a:r>
              <a:rPr lang="en-US" sz="4000" dirty="0" smtClean="0">
                <a:solidFill>
                  <a:srgbClr val="1B489B"/>
                </a:solidFill>
              </a:rPr>
              <a:t>COVID 19 Symptoms</a:t>
            </a:r>
            <a:endParaRPr lang="en-US" sz="4000" dirty="0">
              <a:solidFill>
                <a:srgbClr val="1B489B"/>
              </a:solidFill>
            </a:endParaRPr>
          </a:p>
        </p:txBody>
      </p:sp>
    </p:spTree>
    <p:extLst>
      <p:ext uri="{BB962C8B-B14F-4D97-AF65-F5344CB8AC3E}">
        <p14:creationId xmlns:p14="http://schemas.microsoft.com/office/powerpoint/2010/main" val="479828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7" y="798749"/>
            <a:ext cx="8526741" cy="7443537"/>
          </a:xfrm>
        </p:spPr>
        <p:txBody>
          <a:bodyPr>
            <a:noAutofit/>
          </a:bodyPr>
          <a:lstStyle/>
          <a:p>
            <a:pPr>
              <a:spcAft>
                <a:spcPts val="600"/>
              </a:spcAft>
              <a:buFont typeface="Wingdings" panose="05000000000000000000" pitchFamily="2" charset="2"/>
              <a:buChar char="q"/>
            </a:pPr>
            <a:r>
              <a:rPr lang="en-US" sz="1900" dirty="0" smtClean="0">
                <a:effectLst/>
              </a:rPr>
              <a:t>All students at antigen site schools who are already at school with symptoms are eligible for testing.</a:t>
            </a:r>
          </a:p>
          <a:p>
            <a:pPr>
              <a:spcAft>
                <a:spcPts val="600"/>
              </a:spcAft>
              <a:buFont typeface="Wingdings" panose="05000000000000000000" pitchFamily="2" charset="2"/>
              <a:buChar char="q"/>
            </a:pPr>
            <a:r>
              <a:rPr lang="en-US" sz="1900" dirty="0" smtClean="0">
                <a:effectLst/>
              </a:rPr>
              <a:t>First, the Principal’s designee should remove the student and take him/her to the school nurse for an assessment.</a:t>
            </a:r>
          </a:p>
          <a:p>
            <a:pPr>
              <a:spcAft>
                <a:spcPts val="600"/>
              </a:spcAft>
              <a:buFont typeface="Wingdings" panose="05000000000000000000" pitchFamily="2" charset="2"/>
              <a:buChar char="q"/>
            </a:pPr>
            <a:r>
              <a:rPr lang="en-US" sz="1900" dirty="0" smtClean="0">
                <a:effectLst/>
              </a:rPr>
              <a:t>If the nurse assesses that the student is exhibiting any of the potential COVID-19 symptoms, testing can occur. The nurse will verify and/or obtain consent from the parent for testing.</a:t>
            </a:r>
          </a:p>
          <a:p>
            <a:pPr lvl="1">
              <a:spcAft>
                <a:spcPts val="600"/>
              </a:spcAft>
              <a:buFont typeface="Wingdings" panose="05000000000000000000" pitchFamily="2" charset="2"/>
              <a:buChar char="q"/>
            </a:pPr>
            <a:r>
              <a:rPr lang="en-US" sz="1900" dirty="0" smtClean="0">
                <a:effectLst/>
              </a:rPr>
              <a:t>If there is a consent on file, or the parent is able to complete contemporaneous electronic consent, the test can proceed.</a:t>
            </a:r>
          </a:p>
          <a:p>
            <a:pPr lvl="1">
              <a:spcAft>
                <a:spcPts val="600"/>
              </a:spcAft>
              <a:buFont typeface="Wingdings" panose="05000000000000000000" pitchFamily="2" charset="2"/>
              <a:buChar char="q"/>
            </a:pPr>
            <a:r>
              <a:rPr lang="en-US" sz="1900" dirty="0" smtClean="0">
                <a:effectLst/>
              </a:rPr>
              <a:t>Otherwise, the parent will need to come to school to sign a consent before the test can proceed. </a:t>
            </a:r>
          </a:p>
          <a:p>
            <a:pPr>
              <a:spcAft>
                <a:spcPts val="600"/>
              </a:spcAft>
              <a:buFont typeface="Wingdings" panose="05000000000000000000" pitchFamily="2" charset="2"/>
              <a:buChar char="q"/>
            </a:pPr>
            <a:r>
              <a:rPr lang="en-US" sz="1900" dirty="0" smtClean="0">
                <a:effectLst/>
              </a:rPr>
              <a:t>Once </a:t>
            </a:r>
            <a:r>
              <a:rPr lang="en-US" sz="1900" dirty="0" smtClean="0">
                <a:effectLst/>
              </a:rPr>
              <a:t>parent consent is obtained, the nurse, student and Principal’s designee should present to the recovery/isolation room for testing. </a:t>
            </a:r>
          </a:p>
          <a:p>
            <a:pPr>
              <a:spcAft>
                <a:spcPts val="600"/>
              </a:spcAft>
              <a:buFont typeface="Wingdings" panose="05000000000000000000" pitchFamily="2" charset="2"/>
              <a:buChar char="q"/>
            </a:pPr>
            <a:r>
              <a:rPr lang="en-US" sz="1900" dirty="0" smtClean="0">
                <a:effectLst/>
              </a:rPr>
              <a:t>Report </a:t>
            </a:r>
            <a:r>
              <a:rPr lang="en-US" sz="1900" dirty="0" smtClean="0">
                <a:effectLst/>
              </a:rPr>
              <a:t>positive </a:t>
            </a:r>
            <a:r>
              <a:rPr lang="en-US" sz="1900" dirty="0" smtClean="0">
                <a:effectLst/>
              </a:rPr>
              <a:t>results to </a:t>
            </a:r>
            <a:r>
              <a:rPr lang="en-US" sz="1900" dirty="0" smtClean="0">
                <a:effectLst/>
                <a:hlinkClick r:id="rId2"/>
              </a:rPr>
              <a:t>PositiveTest@slps.org</a:t>
            </a:r>
            <a:r>
              <a:rPr lang="en-US" sz="1900" dirty="0" smtClean="0">
                <a:effectLst/>
              </a:rPr>
              <a:t>. </a:t>
            </a:r>
            <a:r>
              <a:rPr lang="en-US" sz="1900" dirty="0" smtClean="0">
                <a:effectLst/>
              </a:rPr>
              <a:t>Include </a:t>
            </a:r>
            <a:r>
              <a:rPr lang="en-US" sz="1900" dirty="0" smtClean="0">
                <a:effectLst/>
              </a:rPr>
              <a:t>contact information for the positive individual, for next steps in COVID response, contact tracing, and quarantine assessment.</a:t>
            </a:r>
          </a:p>
        </p:txBody>
      </p:sp>
      <p:sp>
        <p:nvSpPr>
          <p:cNvPr id="3" name="Title 2"/>
          <p:cNvSpPr>
            <a:spLocks noGrp="1"/>
          </p:cNvSpPr>
          <p:nvPr>
            <p:ph type="title"/>
          </p:nvPr>
        </p:nvSpPr>
        <p:spPr>
          <a:xfrm>
            <a:off x="929677" y="527858"/>
            <a:ext cx="8079851" cy="822960"/>
          </a:xfrm>
        </p:spPr>
        <p:txBody>
          <a:bodyPr/>
          <a:lstStyle/>
          <a:p>
            <a:r>
              <a:rPr lang="en-US" sz="4000" dirty="0" smtClean="0">
                <a:solidFill>
                  <a:srgbClr val="1B489B"/>
                </a:solidFill>
              </a:rPr>
              <a:t>Students </a:t>
            </a:r>
            <a:r>
              <a:rPr lang="en-US" sz="4000" dirty="0" smtClean="0">
                <a:solidFill>
                  <a:srgbClr val="1B489B"/>
                </a:solidFill>
              </a:rPr>
              <a:t>at School with Symptoms </a:t>
            </a:r>
            <a:endParaRPr lang="en-US" sz="4000" dirty="0">
              <a:solidFill>
                <a:srgbClr val="1B489B"/>
              </a:solidFill>
            </a:endParaRPr>
          </a:p>
        </p:txBody>
      </p:sp>
    </p:spTree>
    <p:extLst>
      <p:ext uri="{BB962C8B-B14F-4D97-AF65-F5344CB8AC3E}">
        <p14:creationId xmlns:p14="http://schemas.microsoft.com/office/powerpoint/2010/main" val="3213486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7" y="939338"/>
            <a:ext cx="8526741" cy="7443537"/>
          </a:xfrm>
        </p:spPr>
        <p:txBody>
          <a:bodyPr>
            <a:noAutofit/>
          </a:bodyPr>
          <a:lstStyle/>
          <a:p>
            <a:pPr marL="19789" indent="0">
              <a:spcAft>
                <a:spcPts val="600"/>
              </a:spcAft>
              <a:buNone/>
            </a:pPr>
            <a:r>
              <a:rPr lang="en-US" sz="1900" dirty="0" smtClean="0">
                <a:effectLst/>
              </a:rPr>
              <a:t>For a negative test result, students may remain at school so long as:</a:t>
            </a:r>
          </a:p>
          <a:p>
            <a:pPr lvl="1">
              <a:spcAft>
                <a:spcPts val="600"/>
              </a:spcAft>
              <a:buFont typeface="Wingdings" panose="05000000000000000000" pitchFamily="2" charset="2"/>
              <a:buChar char="q"/>
            </a:pPr>
            <a:r>
              <a:rPr lang="en-US" sz="1900" dirty="0" smtClean="0">
                <a:effectLst/>
              </a:rPr>
              <a:t>No known exposure to COVID-19 positive person (must always complete a 14-day quarantine – email </a:t>
            </a:r>
            <a:r>
              <a:rPr lang="en-US" sz="1900" dirty="0" smtClean="0">
                <a:effectLst/>
                <a:hlinkClick r:id="rId2"/>
              </a:rPr>
              <a:t>PositiveTest@slps.org</a:t>
            </a:r>
            <a:r>
              <a:rPr lang="en-US" sz="1900" dirty="0" smtClean="0">
                <a:effectLst/>
              </a:rPr>
              <a:t> to get a contact tracer assigned)</a:t>
            </a:r>
          </a:p>
          <a:p>
            <a:pPr lvl="1">
              <a:spcAft>
                <a:spcPts val="600"/>
              </a:spcAft>
              <a:buFont typeface="Wingdings" panose="05000000000000000000" pitchFamily="2" charset="2"/>
              <a:buChar char="q"/>
            </a:pPr>
            <a:r>
              <a:rPr lang="en-US" sz="1900" dirty="0" smtClean="0">
                <a:effectLst/>
              </a:rPr>
              <a:t>Fever free (must be fever free for 24 hours without medicine to return to school)</a:t>
            </a:r>
          </a:p>
          <a:p>
            <a:pPr lvl="1">
              <a:spcAft>
                <a:spcPts val="600"/>
              </a:spcAft>
              <a:buFont typeface="Wingdings" panose="05000000000000000000" pitchFamily="2" charset="2"/>
              <a:buChar char="q"/>
            </a:pPr>
            <a:r>
              <a:rPr lang="en-US" sz="1900" dirty="0" smtClean="0">
                <a:effectLst/>
              </a:rPr>
              <a:t>Symptom is not sudden loss of taste or smell</a:t>
            </a:r>
          </a:p>
          <a:p>
            <a:pPr lvl="1">
              <a:spcAft>
                <a:spcPts val="600"/>
              </a:spcAft>
              <a:buFont typeface="Wingdings" panose="05000000000000000000" pitchFamily="2" charset="2"/>
              <a:buChar char="q"/>
            </a:pPr>
            <a:r>
              <a:rPr lang="en-US" sz="1900" dirty="0" smtClean="0">
                <a:effectLst/>
              </a:rPr>
              <a:t>Symptoms can be attributed to a non-COVID, non-currently-contagious condition</a:t>
            </a:r>
          </a:p>
          <a:p>
            <a:pPr lvl="1">
              <a:spcAft>
                <a:spcPts val="600"/>
              </a:spcAft>
              <a:buFont typeface="Wingdings" panose="05000000000000000000" pitchFamily="2" charset="2"/>
              <a:buChar char="q"/>
            </a:pPr>
            <a:r>
              <a:rPr lang="en-US" sz="1900" dirty="0" smtClean="0">
                <a:effectLst/>
              </a:rPr>
              <a:t>This assessment should be made based on the student’s history and/or the nurse’s professional assessment</a:t>
            </a:r>
          </a:p>
          <a:p>
            <a:pPr lvl="1">
              <a:spcAft>
                <a:spcPts val="600"/>
              </a:spcAft>
              <a:buFont typeface="Wingdings" panose="05000000000000000000" pitchFamily="2" charset="2"/>
              <a:buChar char="q"/>
            </a:pPr>
            <a:r>
              <a:rPr lang="en-US" sz="1900" dirty="0" smtClean="0">
                <a:effectLst/>
              </a:rPr>
              <a:t>Examples: student with known history of allergies, asthma, sinus infections, etc.</a:t>
            </a:r>
          </a:p>
          <a:p>
            <a:pPr lvl="1">
              <a:spcAft>
                <a:spcPts val="600"/>
              </a:spcAft>
              <a:buFont typeface="Wingdings" panose="05000000000000000000" pitchFamily="2" charset="2"/>
              <a:buChar char="q"/>
            </a:pPr>
            <a:r>
              <a:rPr lang="en-US" sz="1900" dirty="0" smtClean="0">
                <a:effectLst/>
              </a:rPr>
              <a:t>Students who are potentially contagious with a different illness (e.g. with symptoms of sore throat or cough that cannot be attributed to a non-currently-contagious condition) should be sent home until symptoms are improving. The goal is to keep students at school once COVID is ruled out, but only if the symptoms can be attributed to a non-currently-contagious condition.</a:t>
            </a:r>
          </a:p>
          <a:p>
            <a:pPr lvl="1">
              <a:spcAft>
                <a:spcPts val="600"/>
              </a:spcAft>
              <a:buFont typeface="Wingdings" panose="05000000000000000000" pitchFamily="2" charset="2"/>
              <a:buChar char="q"/>
            </a:pPr>
            <a:endParaRPr lang="en-US" sz="1973" dirty="0" smtClean="0">
              <a:effectLst/>
            </a:endParaRPr>
          </a:p>
        </p:txBody>
      </p:sp>
      <p:sp>
        <p:nvSpPr>
          <p:cNvPr id="3" name="Title 2"/>
          <p:cNvSpPr>
            <a:spLocks noGrp="1"/>
          </p:cNvSpPr>
          <p:nvPr>
            <p:ph type="title"/>
          </p:nvPr>
        </p:nvSpPr>
        <p:spPr>
          <a:xfrm>
            <a:off x="929677" y="368832"/>
            <a:ext cx="8079851" cy="822960"/>
          </a:xfrm>
        </p:spPr>
        <p:txBody>
          <a:bodyPr/>
          <a:lstStyle/>
          <a:p>
            <a:r>
              <a:rPr lang="en-US" sz="4000" dirty="0" smtClean="0">
                <a:solidFill>
                  <a:srgbClr val="1B489B"/>
                </a:solidFill>
              </a:rPr>
              <a:t>Students </a:t>
            </a:r>
            <a:r>
              <a:rPr lang="en-US" sz="4000" dirty="0" smtClean="0">
                <a:solidFill>
                  <a:srgbClr val="1B489B"/>
                </a:solidFill>
              </a:rPr>
              <a:t>at School with Symptoms </a:t>
            </a:r>
            <a:endParaRPr lang="en-US" sz="4000" dirty="0">
              <a:solidFill>
                <a:srgbClr val="1B489B"/>
              </a:solidFill>
            </a:endParaRPr>
          </a:p>
        </p:txBody>
      </p:sp>
    </p:spTree>
    <p:extLst>
      <p:ext uri="{BB962C8B-B14F-4D97-AF65-F5344CB8AC3E}">
        <p14:creationId xmlns:p14="http://schemas.microsoft.com/office/powerpoint/2010/main" val="1407237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2673" y="-6620"/>
            <a:ext cx="8526741" cy="7443537"/>
          </a:xfrm>
        </p:spPr>
        <p:txBody>
          <a:bodyPr>
            <a:noAutofit/>
          </a:bodyPr>
          <a:lstStyle/>
          <a:p>
            <a:pPr lvl="1">
              <a:spcAft>
                <a:spcPts val="600"/>
              </a:spcAft>
              <a:buFont typeface="Wingdings" panose="05000000000000000000" pitchFamily="2" charset="2"/>
              <a:buChar char="q"/>
            </a:pPr>
            <a:endParaRPr lang="en-US" sz="1973" dirty="0" smtClean="0">
              <a:effectLst/>
            </a:endParaRPr>
          </a:p>
          <a:p>
            <a:pPr>
              <a:spcAft>
                <a:spcPts val="600"/>
              </a:spcAft>
              <a:buFont typeface="Wingdings" panose="05000000000000000000" pitchFamily="2" charset="2"/>
              <a:buChar char="q"/>
            </a:pPr>
            <a:r>
              <a:rPr lang="en-US" sz="2200" dirty="0" smtClean="0">
                <a:effectLst/>
              </a:rPr>
              <a:t>Students calling in to school with symptoms:</a:t>
            </a:r>
          </a:p>
          <a:p>
            <a:pPr lvl="1">
              <a:spcAft>
                <a:spcPts val="600"/>
              </a:spcAft>
              <a:buFont typeface="Wingdings" panose="05000000000000000000" pitchFamily="2" charset="2"/>
              <a:buChar char="q"/>
            </a:pPr>
            <a:r>
              <a:rPr lang="en-US" sz="1973" dirty="0" smtClean="0">
                <a:effectLst/>
              </a:rPr>
              <a:t>Ask whether the student has had a known exposure to someone who has tested positive for COVID-19. If yes, immediately email </a:t>
            </a:r>
            <a:r>
              <a:rPr lang="en-US" sz="1973" dirty="0" smtClean="0">
                <a:effectLst/>
                <a:hlinkClick r:id="rId2"/>
              </a:rPr>
              <a:t>PositiveTest@slps.org</a:t>
            </a:r>
            <a:r>
              <a:rPr lang="en-US" sz="1973" dirty="0" smtClean="0">
                <a:effectLst/>
              </a:rPr>
              <a:t> for contact tracing and quarantine assessment.</a:t>
            </a:r>
          </a:p>
          <a:p>
            <a:pPr lvl="1">
              <a:spcAft>
                <a:spcPts val="600"/>
              </a:spcAft>
              <a:buFont typeface="Wingdings" panose="05000000000000000000" pitchFamily="2" charset="2"/>
              <a:buChar char="q"/>
            </a:pPr>
            <a:r>
              <a:rPr lang="en-US" sz="2173" dirty="0" smtClean="0">
                <a:effectLst/>
              </a:rPr>
              <a:t>If no known exposure, follow the Updated Student Symptom Decision Tree with relevant written follow-up (see letters in Referral Guide).</a:t>
            </a:r>
          </a:p>
          <a:p>
            <a:pPr lvl="1">
              <a:spcAft>
                <a:spcPts val="600"/>
              </a:spcAft>
              <a:buFont typeface="Wingdings" panose="05000000000000000000" pitchFamily="2" charset="2"/>
              <a:buChar char="q"/>
            </a:pPr>
            <a:r>
              <a:rPr lang="en-US" sz="2173" dirty="0" smtClean="0">
                <a:effectLst/>
              </a:rPr>
              <a:t>Students who are not currently at school who call in with symptoms should be given other alternatives pursuant to the Updated Student Symptom Decision Tree, rather than being brought into school for antigen testing.</a:t>
            </a:r>
            <a:endParaRPr lang="en-US" sz="2173" dirty="0">
              <a:effectLst/>
            </a:endParaRPr>
          </a:p>
          <a:p>
            <a:pPr>
              <a:spcAft>
                <a:spcPts val="600"/>
              </a:spcAft>
              <a:buFont typeface="Wingdings" panose="05000000000000000000" pitchFamily="2" charset="2"/>
              <a:buChar char="q"/>
            </a:pPr>
            <a:endParaRPr lang="en-US" sz="2400" dirty="0">
              <a:effectLst/>
            </a:endParaRPr>
          </a:p>
        </p:txBody>
      </p:sp>
      <p:sp>
        <p:nvSpPr>
          <p:cNvPr id="3" name="Title 2"/>
          <p:cNvSpPr>
            <a:spLocks noGrp="1"/>
          </p:cNvSpPr>
          <p:nvPr>
            <p:ph type="title"/>
          </p:nvPr>
        </p:nvSpPr>
        <p:spPr>
          <a:xfrm>
            <a:off x="929677" y="527858"/>
            <a:ext cx="8079851" cy="822960"/>
          </a:xfrm>
        </p:spPr>
        <p:txBody>
          <a:bodyPr/>
          <a:lstStyle/>
          <a:p>
            <a:r>
              <a:rPr lang="en-US" sz="4000" dirty="0" smtClean="0">
                <a:solidFill>
                  <a:srgbClr val="1B489B"/>
                </a:solidFill>
              </a:rPr>
              <a:t>Students </a:t>
            </a:r>
            <a:r>
              <a:rPr lang="en-US" sz="4000" dirty="0" smtClean="0">
                <a:solidFill>
                  <a:srgbClr val="1B489B"/>
                </a:solidFill>
              </a:rPr>
              <a:t>NOT YET AT SCHOOL</a:t>
            </a:r>
            <a:endParaRPr lang="en-US" sz="4000" dirty="0">
              <a:solidFill>
                <a:srgbClr val="1B489B"/>
              </a:solidFill>
            </a:endParaRPr>
          </a:p>
        </p:txBody>
      </p:sp>
    </p:spTree>
    <p:extLst>
      <p:ext uri="{BB962C8B-B14F-4D97-AF65-F5344CB8AC3E}">
        <p14:creationId xmlns:p14="http://schemas.microsoft.com/office/powerpoint/2010/main" val="221535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7" y="672439"/>
            <a:ext cx="8526741" cy="7443537"/>
          </a:xfrm>
        </p:spPr>
        <p:txBody>
          <a:bodyPr>
            <a:noAutofit/>
          </a:bodyPr>
          <a:lstStyle/>
          <a:p>
            <a:pPr>
              <a:spcAft>
                <a:spcPts val="600"/>
              </a:spcAft>
              <a:buFont typeface="Wingdings" panose="05000000000000000000" pitchFamily="2" charset="2"/>
              <a:buChar char="q"/>
            </a:pPr>
            <a:r>
              <a:rPr lang="en-US" sz="1900" dirty="0" smtClean="0">
                <a:effectLst/>
              </a:rPr>
              <a:t>All staff members </a:t>
            </a:r>
            <a:r>
              <a:rPr lang="en-US" sz="1900" dirty="0" smtClean="0">
                <a:effectLst/>
              </a:rPr>
              <a:t>who </a:t>
            </a:r>
            <a:r>
              <a:rPr lang="en-US" sz="1900" dirty="0" smtClean="0">
                <a:effectLst/>
              </a:rPr>
              <a:t>are already at school with symptoms are eligible for testing.</a:t>
            </a:r>
          </a:p>
          <a:p>
            <a:pPr>
              <a:spcAft>
                <a:spcPts val="600"/>
              </a:spcAft>
              <a:buFont typeface="Wingdings" panose="05000000000000000000" pitchFamily="2" charset="2"/>
              <a:buChar char="q"/>
            </a:pPr>
            <a:r>
              <a:rPr lang="en-US" sz="1900" dirty="0" smtClean="0">
                <a:effectLst/>
              </a:rPr>
              <a:t>First, the staff member should </a:t>
            </a:r>
            <a:r>
              <a:rPr lang="en-US" sz="1900" dirty="0" smtClean="0">
                <a:effectLst/>
              </a:rPr>
              <a:t>email </a:t>
            </a:r>
            <a:r>
              <a:rPr lang="en-US" sz="1900" dirty="0" smtClean="0">
                <a:effectLst/>
                <a:hlinkClick r:id="rId2"/>
              </a:rPr>
              <a:t>PositiveTest@slps.or</a:t>
            </a:r>
            <a:r>
              <a:rPr lang="en-US" sz="1900" dirty="0" smtClean="0">
                <a:effectLst/>
                <a:hlinkClick r:id="rId2"/>
              </a:rPr>
              <a:t>g</a:t>
            </a:r>
            <a:r>
              <a:rPr lang="en-US" sz="1900" dirty="0" smtClean="0">
                <a:effectLst/>
              </a:rPr>
              <a:t> and the building principal, specifying</a:t>
            </a:r>
            <a:r>
              <a:rPr lang="en-US" sz="1900" dirty="0" smtClean="0">
                <a:effectLst/>
              </a:rPr>
              <a:t> </a:t>
            </a:r>
            <a:r>
              <a:rPr lang="en-US" sz="1900" dirty="0" smtClean="0">
                <a:effectLst/>
              </a:rPr>
              <a:t>his/her symptoms and the need for an antigen test. </a:t>
            </a:r>
          </a:p>
          <a:p>
            <a:pPr lvl="1">
              <a:spcAft>
                <a:spcPts val="600"/>
              </a:spcAft>
              <a:buFont typeface="Wingdings" panose="05000000000000000000" pitchFamily="2" charset="2"/>
              <a:buChar char="q"/>
            </a:pPr>
            <a:r>
              <a:rPr lang="en-US" sz="1673" dirty="0" smtClean="0">
                <a:effectLst/>
              </a:rPr>
              <a:t>The principal should assist in providing class coverage if necessary. </a:t>
            </a:r>
          </a:p>
          <a:p>
            <a:pPr lvl="1">
              <a:spcAft>
                <a:spcPts val="600"/>
              </a:spcAft>
              <a:buFont typeface="Wingdings" panose="05000000000000000000" pitchFamily="2" charset="2"/>
              <a:buChar char="q"/>
            </a:pPr>
            <a:r>
              <a:rPr lang="en-US" sz="1673" dirty="0" smtClean="0">
                <a:effectLst/>
              </a:rPr>
              <a:t>Principal should confirm whether the staff member has had a known exposure to someone COVID positive. If yes, this should immediately be reported to </a:t>
            </a:r>
            <a:r>
              <a:rPr lang="en-US" sz="1673" dirty="0" smtClean="0">
                <a:effectLst/>
                <a:hlinkClick r:id="rId2"/>
              </a:rPr>
              <a:t>PositiveTest@slps.org</a:t>
            </a:r>
            <a:r>
              <a:rPr lang="en-US" sz="1673" dirty="0" smtClean="0">
                <a:effectLst/>
              </a:rPr>
              <a:t> for contact tracing and quarantine assessment.</a:t>
            </a:r>
          </a:p>
          <a:p>
            <a:pPr lvl="1">
              <a:spcAft>
                <a:spcPts val="600"/>
              </a:spcAft>
              <a:buFont typeface="Wingdings" panose="05000000000000000000" pitchFamily="2" charset="2"/>
              <a:buChar char="q"/>
            </a:pPr>
            <a:r>
              <a:rPr lang="en-US" sz="1673" dirty="0" smtClean="0">
                <a:effectLst/>
              </a:rPr>
              <a:t>The staff member should bring his/her things needed to leave for the day in the event of a positive test or assessment that the staff member cannot remain on site due to nature of symptoms. </a:t>
            </a:r>
          </a:p>
          <a:p>
            <a:pPr>
              <a:spcAft>
                <a:spcPts val="600"/>
              </a:spcAft>
              <a:buFont typeface="Wingdings" panose="05000000000000000000" pitchFamily="2" charset="2"/>
              <a:buChar char="q"/>
            </a:pPr>
            <a:r>
              <a:rPr lang="en-US" sz="1900" dirty="0" smtClean="0">
                <a:effectLst/>
              </a:rPr>
              <a:t>The assigned Contact Tracer will contact the nurse to schedule testing. The</a:t>
            </a:r>
            <a:r>
              <a:rPr lang="en-US" sz="1900" dirty="0" smtClean="0">
                <a:effectLst/>
              </a:rPr>
              <a:t> </a:t>
            </a:r>
            <a:r>
              <a:rPr lang="en-US" sz="1900" dirty="0" smtClean="0">
                <a:effectLst/>
              </a:rPr>
              <a:t>staff member should present to the school nurse for an </a:t>
            </a:r>
            <a:r>
              <a:rPr lang="en-US" sz="1900" dirty="0" smtClean="0">
                <a:effectLst/>
              </a:rPr>
              <a:t>assessment and testing. </a:t>
            </a:r>
            <a:endParaRPr lang="en-US" sz="1900" dirty="0" smtClean="0">
              <a:effectLst/>
            </a:endParaRPr>
          </a:p>
          <a:p>
            <a:pPr>
              <a:spcAft>
                <a:spcPts val="600"/>
              </a:spcAft>
              <a:buFont typeface="Wingdings" panose="05000000000000000000" pitchFamily="2" charset="2"/>
              <a:buChar char="q"/>
            </a:pPr>
            <a:r>
              <a:rPr lang="en-US" sz="1900" dirty="0" smtClean="0">
                <a:effectLst/>
              </a:rPr>
              <a:t>The nurse and staff member should present to the recovery/isolation room for testing. </a:t>
            </a:r>
          </a:p>
          <a:p>
            <a:pPr>
              <a:spcAft>
                <a:spcPts val="600"/>
              </a:spcAft>
              <a:buFont typeface="Wingdings" panose="05000000000000000000" pitchFamily="2" charset="2"/>
              <a:buChar char="q"/>
            </a:pPr>
            <a:r>
              <a:rPr lang="en-US" sz="1900" dirty="0" smtClean="0">
                <a:effectLst/>
              </a:rPr>
              <a:t>For a positive test result, immediately email </a:t>
            </a:r>
            <a:r>
              <a:rPr lang="en-US" sz="1900" dirty="0" smtClean="0">
                <a:effectLst/>
                <a:hlinkClick r:id="rId2"/>
              </a:rPr>
              <a:t>PositiveTest@slps.org</a:t>
            </a:r>
            <a:r>
              <a:rPr lang="en-US" sz="1900" dirty="0" smtClean="0">
                <a:effectLst/>
              </a:rPr>
              <a:t> for next steps in COVID response, contact tracing, and quarantine assessment.</a:t>
            </a:r>
          </a:p>
        </p:txBody>
      </p:sp>
      <p:sp>
        <p:nvSpPr>
          <p:cNvPr id="3" name="Title 2"/>
          <p:cNvSpPr>
            <a:spLocks noGrp="1"/>
          </p:cNvSpPr>
          <p:nvPr>
            <p:ph type="title"/>
          </p:nvPr>
        </p:nvSpPr>
        <p:spPr>
          <a:xfrm>
            <a:off x="929677" y="260959"/>
            <a:ext cx="8079851" cy="822960"/>
          </a:xfrm>
        </p:spPr>
        <p:txBody>
          <a:bodyPr/>
          <a:lstStyle/>
          <a:p>
            <a:r>
              <a:rPr lang="en-US" sz="4000" dirty="0" smtClean="0">
                <a:solidFill>
                  <a:srgbClr val="1B489B"/>
                </a:solidFill>
              </a:rPr>
              <a:t/>
            </a:r>
            <a:br>
              <a:rPr lang="en-US" sz="4000" dirty="0" smtClean="0">
                <a:solidFill>
                  <a:srgbClr val="1B489B"/>
                </a:solidFill>
              </a:rPr>
            </a:br>
            <a:r>
              <a:rPr lang="en-US" sz="4000" dirty="0" smtClean="0">
                <a:solidFill>
                  <a:srgbClr val="1B489B"/>
                </a:solidFill>
              </a:rPr>
              <a:t>Staff at School/Work with Symptoms </a:t>
            </a:r>
            <a:endParaRPr lang="en-US" sz="4000" dirty="0">
              <a:solidFill>
                <a:srgbClr val="1B489B"/>
              </a:solidFill>
            </a:endParaRPr>
          </a:p>
        </p:txBody>
      </p:sp>
    </p:spTree>
    <p:extLst>
      <p:ext uri="{BB962C8B-B14F-4D97-AF65-F5344CB8AC3E}">
        <p14:creationId xmlns:p14="http://schemas.microsoft.com/office/powerpoint/2010/main" val="1320648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7" y="527858"/>
            <a:ext cx="8526741" cy="7443537"/>
          </a:xfrm>
        </p:spPr>
        <p:txBody>
          <a:bodyPr>
            <a:noAutofit/>
          </a:bodyPr>
          <a:lstStyle/>
          <a:p>
            <a:pPr marL="19789" indent="0">
              <a:spcAft>
                <a:spcPts val="600"/>
              </a:spcAft>
              <a:buNone/>
            </a:pPr>
            <a:r>
              <a:rPr lang="en-US" sz="1900" dirty="0" smtClean="0">
                <a:effectLst/>
              </a:rPr>
              <a:t>For a negative test result, staff members may remain at school/work so long as:</a:t>
            </a:r>
          </a:p>
          <a:p>
            <a:pPr lvl="1">
              <a:spcAft>
                <a:spcPts val="600"/>
              </a:spcAft>
              <a:buFont typeface="Wingdings" panose="05000000000000000000" pitchFamily="2" charset="2"/>
              <a:buChar char="q"/>
            </a:pPr>
            <a:r>
              <a:rPr lang="en-US" sz="1900" dirty="0" smtClean="0">
                <a:effectLst/>
              </a:rPr>
              <a:t>No known exposure to COVID-19 positive person (must always complete a 14-day quarantine – email </a:t>
            </a:r>
            <a:r>
              <a:rPr lang="en-US" sz="1900" dirty="0" smtClean="0">
                <a:effectLst/>
                <a:hlinkClick r:id="rId2"/>
              </a:rPr>
              <a:t>PositiveTest@slps.org</a:t>
            </a:r>
            <a:r>
              <a:rPr lang="en-US" sz="1900" dirty="0" smtClean="0">
                <a:effectLst/>
              </a:rPr>
              <a:t> to get a contact tracer assigned)</a:t>
            </a:r>
          </a:p>
          <a:p>
            <a:pPr lvl="1">
              <a:spcAft>
                <a:spcPts val="600"/>
              </a:spcAft>
              <a:buFont typeface="Wingdings" panose="05000000000000000000" pitchFamily="2" charset="2"/>
              <a:buChar char="q"/>
            </a:pPr>
            <a:r>
              <a:rPr lang="en-US" sz="1900" dirty="0" smtClean="0">
                <a:effectLst/>
              </a:rPr>
              <a:t>Fever free (must be fever free for 24 hours without medicine to return to school/work)</a:t>
            </a:r>
          </a:p>
          <a:p>
            <a:pPr lvl="1">
              <a:spcAft>
                <a:spcPts val="600"/>
              </a:spcAft>
              <a:buFont typeface="Wingdings" panose="05000000000000000000" pitchFamily="2" charset="2"/>
              <a:buChar char="q"/>
            </a:pPr>
            <a:r>
              <a:rPr lang="en-US" sz="1900" dirty="0" smtClean="0">
                <a:effectLst/>
              </a:rPr>
              <a:t>Symptom is not sudden loss of taste or </a:t>
            </a:r>
            <a:r>
              <a:rPr lang="en-US" sz="1900" dirty="0" smtClean="0">
                <a:effectLst/>
              </a:rPr>
              <a:t>smell</a:t>
            </a:r>
            <a:endParaRPr lang="en-US" sz="1900" dirty="0" smtClean="0">
              <a:effectLst/>
            </a:endParaRPr>
          </a:p>
          <a:p>
            <a:pPr lvl="1">
              <a:spcAft>
                <a:spcPts val="600"/>
              </a:spcAft>
              <a:buFont typeface="Wingdings" panose="05000000000000000000" pitchFamily="2" charset="2"/>
              <a:buChar char="q"/>
            </a:pPr>
            <a:r>
              <a:rPr lang="en-US" sz="1900" dirty="0" smtClean="0">
                <a:effectLst/>
              </a:rPr>
              <a:t>Symptoms can be attributed to a non-COVID, non-currently-contagious condition</a:t>
            </a:r>
          </a:p>
          <a:p>
            <a:pPr lvl="1">
              <a:spcAft>
                <a:spcPts val="600"/>
              </a:spcAft>
              <a:buFont typeface="Wingdings" panose="05000000000000000000" pitchFamily="2" charset="2"/>
              <a:buChar char="q"/>
            </a:pPr>
            <a:r>
              <a:rPr lang="en-US" sz="1900" dirty="0" smtClean="0">
                <a:effectLst/>
              </a:rPr>
              <a:t>This assessment should be made based on the staff member’s stated history and/or the nurse’s professional assessment</a:t>
            </a:r>
          </a:p>
          <a:p>
            <a:pPr lvl="1">
              <a:spcAft>
                <a:spcPts val="600"/>
              </a:spcAft>
              <a:buFont typeface="Wingdings" panose="05000000000000000000" pitchFamily="2" charset="2"/>
              <a:buChar char="q"/>
            </a:pPr>
            <a:r>
              <a:rPr lang="en-US" sz="1900" dirty="0" smtClean="0">
                <a:effectLst/>
              </a:rPr>
              <a:t>Examples: staff member with known history of allergies, asthma, sinus infections, migraines, etc.</a:t>
            </a:r>
          </a:p>
          <a:p>
            <a:pPr lvl="1">
              <a:spcAft>
                <a:spcPts val="600"/>
              </a:spcAft>
              <a:buFont typeface="Wingdings" panose="05000000000000000000" pitchFamily="2" charset="2"/>
              <a:buChar char="q"/>
            </a:pPr>
            <a:r>
              <a:rPr lang="en-US" sz="1900" dirty="0" smtClean="0">
                <a:effectLst/>
              </a:rPr>
              <a:t>Nurses should defer to staff members regarding their history of conditions</a:t>
            </a:r>
          </a:p>
          <a:p>
            <a:pPr lvl="1">
              <a:spcAft>
                <a:spcPts val="600"/>
              </a:spcAft>
              <a:buFont typeface="Wingdings" panose="05000000000000000000" pitchFamily="2" charset="2"/>
              <a:buChar char="q"/>
            </a:pPr>
            <a:endParaRPr lang="en-US" sz="1973" dirty="0" smtClean="0">
              <a:effectLst/>
            </a:endParaRPr>
          </a:p>
        </p:txBody>
      </p:sp>
      <p:sp>
        <p:nvSpPr>
          <p:cNvPr id="3" name="Title 2"/>
          <p:cNvSpPr>
            <a:spLocks noGrp="1"/>
          </p:cNvSpPr>
          <p:nvPr>
            <p:ph type="title"/>
          </p:nvPr>
        </p:nvSpPr>
        <p:spPr>
          <a:xfrm>
            <a:off x="929677" y="408588"/>
            <a:ext cx="8079851" cy="822960"/>
          </a:xfrm>
        </p:spPr>
        <p:txBody>
          <a:bodyPr/>
          <a:lstStyle/>
          <a:p>
            <a:r>
              <a:rPr lang="en-US" sz="4000" dirty="0" smtClean="0">
                <a:solidFill>
                  <a:srgbClr val="1B489B"/>
                </a:solidFill>
              </a:rPr>
              <a:t>Staff </a:t>
            </a:r>
            <a:r>
              <a:rPr lang="en-US" sz="4000" dirty="0" smtClean="0">
                <a:solidFill>
                  <a:srgbClr val="1B489B"/>
                </a:solidFill>
              </a:rPr>
              <a:t>at School/Work with Symptoms </a:t>
            </a:r>
            <a:endParaRPr lang="en-US" sz="4000" dirty="0">
              <a:solidFill>
                <a:srgbClr val="1B489B"/>
              </a:solidFill>
            </a:endParaRPr>
          </a:p>
        </p:txBody>
      </p:sp>
    </p:spTree>
    <p:extLst>
      <p:ext uri="{BB962C8B-B14F-4D97-AF65-F5344CB8AC3E}">
        <p14:creationId xmlns:p14="http://schemas.microsoft.com/office/powerpoint/2010/main" val="1414441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06229" y="872836"/>
            <a:ext cx="8526741" cy="7443537"/>
          </a:xfrm>
        </p:spPr>
        <p:txBody>
          <a:bodyPr>
            <a:noAutofit/>
          </a:bodyPr>
          <a:lstStyle/>
          <a:p>
            <a:pPr lvl="1">
              <a:spcAft>
                <a:spcPts val="600"/>
              </a:spcAft>
              <a:buFont typeface="Wingdings" panose="05000000000000000000" pitchFamily="2" charset="2"/>
              <a:buChar char="q"/>
            </a:pPr>
            <a:endParaRPr lang="en-US" sz="1700" dirty="0" smtClean="0">
              <a:effectLst/>
            </a:endParaRPr>
          </a:p>
          <a:p>
            <a:pPr>
              <a:spcAft>
                <a:spcPts val="600"/>
              </a:spcAft>
              <a:buFont typeface="Wingdings" panose="05000000000000000000" pitchFamily="2" charset="2"/>
              <a:buChar char="q"/>
            </a:pPr>
            <a:r>
              <a:rPr lang="en-US" sz="1700" dirty="0" smtClean="0">
                <a:effectLst/>
              </a:rPr>
              <a:t>Staff calling in to school with symptoms:</a:t>
            </a:r>
          </a:p>
          <a:p>
            <a:pPr lvl="1">
              <a:spcAft>
                <a:spcPts val="600"/>
              </a:spcAft>
              <a:buFont typeface="Wingdings" panose="05000000000000000000" pitchFamily="2" charset="2"/>
              <a:buChar char="q"/>
            </a:pPr>
            <a:r>
              <a:rPr lang="en-US" sz="1700" dirty="0" smtClean="0">
                <a:effectLst/>
              </a:rPr>
              <a:t>Staff member should be directed to email </a:t>
            </a:r>
            <a:r>
              <a:rPr lang="en-US" sz="1700" dirty="0" smtClean="0">
                <a:effectLst/>
                <a:hlinkClick r:id="rId2"/>
              </a:rPr>
              <a:t>PositiveTest@slps.org</a:t>
            </a:r>
            <a:r>
              <a:rPr lang="en-US" sz="1700" dirty="0" smtClean="0">
                <a:effectLst/>
              </a:rPr>
              <a:t> for explanation of symptoms and to schedule a test</a:t>
            </a:r>
          </a:p>
          <a:p>
            <a:pPr lvl="1">
              <a:spcAft>
                <a:spcPts val="600"/>
              </a:spcAft>
              <a:buFont typeface="Wingdings" panose="05000000000000000000" pitchFamily="2" charset="2"/>
              <a:buChar char="q"/>
            </a:pPr>
            <a:r>
              <a:rPr lang="en-US" sz="1700" dirty="0" smtClean="0">
                <a:effectLst/>
              </a:rPr>
              <a:t>The Contact Tracer assigned will gather relevant details and instruct </a:t>
            </a:r>
            <a:r>
              <a:rPr lang="en-US" sz="1700" dirty="0" smtClean="0">
                <a:effectLst/>
              </a:rPr>
              <a:t>the staff member not to come in until </a:t>
            </a:r>
            <a:r>
              <a:rPr lang="en-US" sz="1700" dirty="0" smtClean="0">
                <a:effectLst/>
              </a:rPr>
              <a:t>testing is secured</a:t>
            </a:r>
          </a:p>
          <a:p>
            <a:pPr lvl="1">
              <a:spcAft>
                <a:spcPts val="600"/>
              </a:spcAft>
              <a:buFont typeface="Wingdings" panose="05000000000000000000" pitchFamily="2" charset="2"/>
              <a:buChar char="q"/>
            </a:pPr>
            <a:r>
              <a:rPr lang="en-US" sz="1700" dirty="0" smtClean="0">
                <a:effectLst/>
              </a:rPr>
              <a:t>The Contact Tracer will contact the nurse at their assigned school to coordinate a test</a:t>
            </a:r>
          </a:p>
          <a:p>
            <a:pPr lvl="1">
              <a:spcAft>
                <a:spcPts val="600"/>
              </a:spcAft>
              <a:buFont typeface="Wingdings" panose="05000000000000000000" pitchFamily="2" charset="2"/>
              <a:buChar char="q"/>
            </a:pPr>
            <a:r>
              <a:rPr lang="en-US" sz="1700" dirty="0" smtClean="0">
                <a:effectLst/>
              </a:rPr>
              <a:t>If the staff member has substantial symptoms (sudden loss of taste or smell, bad cough, fever), the Contact Tracer will suggest testing outside of school</a:t>
            </a:r>
            <a:endParaRPr lang="en-US" sz="1700" dirty="0" smtClean="0">
              <a:effectLst/>
            </a:endParaRPr>
          </a:p>
          <a:p>
            <a:pPr>
              <a:spcAft>
                <a:spcPts val="600"/>
              </a:spcAft>
              <a:buFont typeface="Wingdings" panose="05000000000000000000" pitchFamily="2" charset="2"/>
              <a:buChar char="q"/>
            </a:pPr>
            <a:r>
              <a:rPr lang="en-US" sz="1700" dirty="0" smtClean="0">
                <a:effectLst/>
              </a:rPr>
              <a:t>The </a:t>
            </a:r>
            <a:r>
              <a:rPr lang="en-US" sz="1700" dirty="0" smtClean="0">
                <a:effectLst/>
              </a:rPr>
              <a:t>staff member will be routed </a:t>
            </a:r>
            <a:r>
              <a:rPr lang="en-US" sz="1700" dirty="0" smtClean="0">
                <a:effectLst/>
              </a:rPr>
              <a:t>a site for antigen </a:t>
            </a:r>
            <a:r>
              <a:rPr lang="en-US" sz="1700" dirty="0" smtClean="0">
                <a:effectLst/>
              </a:rPr>
              <a:t>testing, with his/her consent.</a:t>
            </a:r>
          </a:p>
          <a:p>
            <a:pPr lvl="1">
              <a:spcAft>
                <a:spcPts val="600"/>
              </a:spcAft>
              <a:buFont typeface="Wingdings" panose="05000000000000000000" pitchFamily="2" charset="2"/>
              <a:buChar char="q"/>
            </a:pPr>
            <a:r>
              <a:rPr lang="en-US" sz="1700" dirty="0" smtClean="0">
                <a:effectLst/>
              </a:rPr>
              <a:t>Next steps will be provided by the COVID Response Team, nursing/testing staff, and/or Contact Tracing Team</a:t>
            </a:r>
          </a:p>
          <a:p>
            <a:pPr lvl="1">
              <a:spcAft>
                <a:spcPts val="600"/>
              </a:spcAft>
              <a:buFont typeface="Wingdings" panose="05000000000000000000" pitchFamily="2" charset="2"/>
              <a:buChar char="q"/>
            </a:pPr>
            <a:r>
              <a:rPr lang="en-US" sz="1700" dirty="0" smtClean="0">
                <a:effectLst/>
              </a:rPr>
              <a:t>If the person does not consent to COVID testing, they must stay home until symptoms have resolved/improved and fever-free for 24 hours without medicine</a:t>
            </a:r>
          </a:p>
          <a:p>
            <a:pPr lvl="1">
              <a:spcAft>
                <a:spcPts val="600"/>
              </a:spcAft>
              <a:buFont typeface="Wingdings" panose="05000000000000000000" pitchFamily="2" charset="2"/>
              <a:buChar char="q"/>
            </a:pPr>
            <a:r>
              <a:rPr lang="en-US" sz="1700" dirty="0" smtClean="0">
                <a:effectLst/>
              </a:rPr>
              <a:t>Must use sick time until released to return to work</a:t>
            </a:r>
          </a:p>
          <a:p>
            <a:pPr>
              <a:spcAft>
                <a:spcPts val="600"/>
              </a:spcAft>
              <a:buFont typeface="Wingdings" panose="05000000000000000000" pitchFamily="2" charset="2"/>
              <a:buChar char="q"/>
            </a:pPr>
            <a:endParaRPr lang="en-US" sz="1973" dirty="0" smtClean="0">
              <a:effectLst/>
            </a:endParaRPr>
          </a:p>
          <a:p>
            <a:pPr>
              <a:spcAft>
                <a:spcPts val="600"/>
              </a:spcAft>
              <a:buFont typeface="Wingdings" panose="05000000000000000000" pitchFamily="2" charset="2"/>
              <a:buChar char="q"/>
            </a:pPr>
            <a:endParaRPr lang="en-US" sz="2200" dirty="0" smtClean="0">
              <a:effectLst/>
            </a:endParaRPr>
          </a:p>
          <a:p>
            <a:pPr lvl="1">
              <a:spcAft>
                <a:spcPts val="600"/>
              </a:spcAft>
              <a:buFont typeface="Wingdings" panose="05000000000000000000" pitchFamily="2" charset="2"/>
              <a:buChar char="q"/>
            </a:pPr>
            <a:endParaRPr lang="en-US" sz="2400" dirty="0">
              <a:effectLst/>
            </a:endParaRPr>
          </a:p>
        </p:txBody>
      </p:sp>
      <p:sp>
        <p:nvSpPr>
          <p:cNvPr id="3" name="Title 2"/>
          <p:cNvSpPr>
            <a:spLocks noGrp="1"/>
          </p:cNvSpPr>
          <p:nvPr>
            <p:ph type="title"/>
          </p:nvPr>
        </p:nvSpPr>
        <p:spPr>
          <a:xfrm>
            <a:off x="929675" y="11023"/>
            <a:ext cx="8079851" cy="822960"/>
          </a:xfrm>
        </p:spPr>
        <p:txBody>
          <a:bodyPr/>
          <a:lstStyle/>
          <a:p>
            <a:r>
              <a:rPr lang="en-US" sz="4000" dirty="0" smtClean="0">
                <a:solidFill>
                  <a:srgbClr val="1B489B"/>
                </a:solidFill>
              </a:rPr>
              <a:t>Staff </a:t>
            </a:r>
            <a:r>
              <a:rPr lang="en-US" sz="4000" dirty="0" smtClean="0">
                <a:solidFill>
                  <a:srgbClr val="1B489B"/>
                </a:solidFill>
              </a:rPr>
              <a:t>NOT YET AT SCHOOL</a:t>
            </a:r>
            <a:endParaRPr lang="en-US" sz="4000" dirty="0">
              <a:solidFill>
                <a:srgbClr val="1B489B"/>
              </a:solidFill>
            </a:endParaRPr>
          </a:p>
        </p:txBody>
      </p:sp>
    </p:spTree>
    <p:extLst>
      <p:ext uri="{BB962C8B-B14F-4D97-AF65-F5344CB8AC3E}">
        <p14:creationId xmlns:p14="http://schemas.microsoft.com/office/powerpoint/2010/main" val="982886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9260" y="2605612"/>
            <a:ext cx="8526741" cy="2017495"/>
          </a:xfrm>
        </p:spPr>
        <p:txBody>
          <a:bodyPr>
            <a:noAutofit/>
          </a:bodyPr>
          <a:lstStyle/>
          <a:p>
            <a:pPr>
              <a:spcAft>
                <a:spcPts val="600"/>
              </a:spcAft>
              <a:buFont typeface="Wingdings" panose="05000000000000000000" pitchFamily="2" charset="2"/>
              <a:buChar char="q"/>
            </a:pPr>
            <a:endParaRPr lang="en-US" sz="2400" b="1" dirty="0" smtClean="0">
              <a:effectLst/>
            </a:endParaRPr>
          </a:p>
          <a:p>
            <a:pPr>
              <a:spcAft>
                <a:spcPts val="600"/>
              </a:spcAft>
              <a:buFont typeface="Wingdings" panose="05000000000000000000" pitchFamily="2" charset="2"/>
              <a:buChar char="q"/>
            </a:pPr>
            <a:endParaRPr lang="en-US" sz="2100" b="1" dirty="0">
              <a:effectLst/>
            </a:endParaRPr>
          </a:p>
          <a:p>
            <a:pPr>
              <a:spcAft>
                <a:spcPts val="600"/>
              </a:spcAft>
              <a:buFont typeface="Wingdings" panose="05000000000000000000" pitchFamily="2" charset="2"/>
              <a:buChar char="q"/>
            </a:pPr>
            <a:r>
              <a:rPr lang="en-US" sz="2800" b="1" dirty="0" smtClean="0">
                <a:effectLst/>
              </a:rPr>
              <a:t>Jayme </a:t>
            </a:r>
            <a:r>
              <a:rPr lang="en-US" sz="2800" b="1" dirty="0">
                <a:effectLst/>
              </a:rPr>
              <a:t>Major, Assistant General </a:t>
            </a:r>
            <a:r>
              <a:rPr lang="en-US" sz="2800" b="1" dirty="0" smtClean="0">
                <a:effectLst/>
              </a:rPr>
              <a:t>Counsel, 314-437-1759</a:t>
            </a:r>
            <a:endParaRPr lang="en-US" sz="2800" b="1" dirty="0">
              <a:effectLst/>
            </a:endParaRPr>
          </a:p>
          <a:p>
            <a:pPr>
              <a:spcAft>
                <a:spcPts val="600"/>
              </a:spcAft>
              <a:buFont typeface="Wingdings" panose="05000000000000000000" pitchFamily="2" charset="2"/>
              <a:buChar char="q"/>
            </a:pPr>
            <a:r>
              <a:rPr lang="en-US" sz="2800" b="1" dirty="0" smtClean="0">
                <a:effectLst/>
              </a:rPr>
              <a:t>Karlla </a:t>
            </a:r>
            <a:r>
              <a:rPr lang="en-US" sz="2800" b="1" dirty="0">
                <a:effectLst/>
              </a:rPr>
              <a:t>Dozier, Director of Employee </a:t>
            </a:r>
            <a:r>
              <a:rPr lang="en-US" sz="2800" b="1" dirty="0" smtClean="0">
                <a:effectLst/>
              </a:rPr>
              <a:t>Relations, 314-349-5162</a:t>
            </a:r>
            <a:endParaRPr lang="en-US" sz="2800" b="1" dirty="0">
              <a:effectLst/>
            </a:endParaRPr>
          </a:p>
          <a:p>
            <a:pPr>
              <a:spcAft>
                <a:spcPts val="600"/>
              </a:spcAft>
              <a:buFont typeface="Wingdings" panose="05000000000000000000" pitchFamily="2" charset="2"/>
              <a:buChar char="q"/>
            </a:pPr>
            <a:r>
              <a:rPr lang="en-US" sz="2800" b="1" dirty="0" smtClean="0">
                <a:effectLst/>
              </a:rPr>
              <a:t>Jacqueline </a:t>
            </a:r>
            <a:r>
              <a:rPr lang="en-US" sz="2800" b="1" dirty="0">
                <a:effectLst/>
              </a:rPr>
              <a:t>Russell, Principal, special assignment contact </a:t>
            </a:r>
            <a:r>
              <a:rPr lang="en-US" sz="2800" b="1" dirty="0" smtClean="0">
                <a:effectLst/>
              </a:rPr>
              <a:t>tracing, 314-879-4276</a:t>
            </a:r>
            <a:endParaRPr lang="en-US" sz="2800" b="1" dirty="0">
              <a:effectLst/>
            </a:endParaRPr>
          </a:p>
          <a:p>
            <a:pPr>
              <a:spcAft>
                <a:spcPts val="600"/>
              </a:spcAft>
              <a:buFont typeface="Wingdings" panose="05000000000000000000" pitchFamily="2" charset="2"/>
              <a:buChar char="q"/>
            </a:pPr>
            <a:r>
              <a:rPr lang="en-US" sz="2800" b="1" dirty="0" smtClean="0">
                <a:effectLst/>
              </a:rPr>
              <a:t>Annamaria </a:t>
            </a:r>
            <a:r>
              <a:rPr lang="en-US" sz="2800" b="1" dirty="0">
                <a:effectLst/>
              </a:rPr>
              <a:t>Lu, </a:t>
            </a:r>
            <a:r>
              <a:rPr lang="en-US" sz="2800" b="1" dirty="0" smtClean="0">
                <a:effectLst/>
              </a:rPr>
              <a:t>Paralegal, 314-345-4562</a:t>
            </a:r>
            <a:endParaRPr lang="en-US" sz="2800" b="1" dirty="0">
              <a:effectLst/>
            </a:endParaRPr>
          </a:p>
          <a:p>
            <a:pPr>
              <a:spcAft>
                <a:spcPts val="600"/>
              </a:spcAft>
              <a:buFont typeface="Wingdings" panose="05000000000000000000" pitchFamily="2" charset="2"/>
              <a:buChar char="q"/>
            </a:pPr>
            <a:r>
              <a:rPr lang="en-US" sz="2800" b="1" dirty="0" smtClean="0">
                <a:effectLst/>
              </a:rPr>
              <a:t>Briana </a:t>
            </a:r>
            <a:r>
              <a:rPr lang="en-US" sz="2800" b="1" dirty="0">
                <a:effectLst/>
              </a:rPr>
              <a:t>Beacham, Intern</a:t>
            </a:r>
          </a:p>
        </p:txBody>
      </p:sp>
      <p:sp>
        <p:nvSpPr>
          <p:cNvPr id="3" name="Title 2"/>
          <p:cNvSpPr>
            <a:spLocks noGrp="1"/>
          </p:cNvSpPr>
          <p:nvPr>
            <p:ph type="title"/>
          </p:nvPr>
        </p:nvSpPr>
        <p:spPr>
          <a:xfrm>
            <a:off x="929678" y="72740"/>
            <a:ext cx="7194044" cy="822960"/>
          </a:xfrm>
        </p:spPr>
        <p:txBody>
          <a:bodyPr/>
          <a:lstStyle/>
          <a:p>
            <a:r>
              <a:rPr lang="en-US" sz="4000" dirty="0" smtClean="0">
                <a:solidFill>
                  <a:srgbClr val="1B489B"/>
                </a:solidFill>
              </a:rPr>
              <a:t/>
            </a:r>
            <a:br>
              <a:rPr lang="en-US" sz="4000" dirty="0" smtClean="0">
                <a:solidFill>
                  <a:srgbClr val="1B489B"/>
                </a:solidFill>
              </a:rPr>
            </a:br>
            <a:r>
              <a:rPr lang="en-US" sz="4000" dirty="0" smtClean="0">
                <a:solidFill>
                  <a:srgbClr val="1B489B"/>
                </a:solidFill>
              </a:rPr>
              <a:t/>
            </a:r>
            <a:br>
              <a:rPr lang="en-US" sz="4000" dirty="0" smtClean="0">
                <a:solidFill>
                  <a:srgbClr val="1B489B"/>
                </a:solidFill>
              </a:rPr>
            </a:br>
            <a:r>
              <a:rPr lang="en-US" sz="4000" dirty="0" smtClean="0">
                <a:solidFill>
                  <a:srgbClr val="1B489B"/>
                </a:solidFill>
              </a:rPr>
              <a:t>Contact Tracing Team</a:t>
            </a:r>
            <a:endParaRPr lang="en-US" sz="4000" dirty="0">
              <a:solidFill>
                <a:srgbClr val="1B489B"/>
              </a:solidFill>
            </a:endParaRPr>
          </a:p>
        </p:txBody>
      </p:sp>
      <p:sp>
        <p:nvSpPr>
          <p:cNvPr id="5" name="Content Placeholder 1"/>
          <p:cNvSpPr txBox="1">
            <a:spLocks/>
          </p:cNvSpPr>
          <p:nvPr/>
        </p:nvSpPr>
        <p:spPr>
          <a:xfrm>
            <a:off x="769261" y="5409094"/>
            <a:ext cx="8526741" cy="2169895"/>
          </a:xfrm>
          <a:prstGeom prst="rect">
            <a:avLst/>
          </a:prstGeom>
        </p:spPr>
        <p:txBody>
          <a:bodyPr vert="horz" lIns="91440" tIns="45720" rIns="91440" bIns="45720" rtlCol="0" anchor="ctr">
            <a:noAutofit/>
          </a:bodyPr>
          <a:lstStyle>
            <a:lvl1pPr marL="309443" indent="-289654" algn="l" rtl="0" eaLnBrk="1" fontAlgn="base" hangingPunct="1">
              <a:spcBef>
                <a:spcPct val="20000"/>
              </a:spcBef>
              <a:spcAft>
                <a:spcPct val="0"/>
              </a:spcAft>
              <a:buSzPct val="60000"/>
              <a:buFont typeface="Wingdings" charset="0"/>
              <a:buChar char=""/>
              <a:defRPr sz="2380" kern="1200">
                <a:solidFill>
                  <a:schemeClr val="tx1"/>
                </a:solidFill>
                <a:effectLst>
                  <a:outerShdw blurRad="38100" dist="38100" dir="2700000" algn="tl">
                    <a:srgbClr val="000000">
                      <a:alpha val="43137"/>
                    </a:srgbClr>
                  </a:outerShdw>
                </a:effectLst>
                <a:latin typeface="Calibri"/>
                <a:ea typeface="ＭＳ Ｐゴシック" charset="0"/>
                <a:cs typeface="Calibri"/>
              </a:defRPr>
            </a:lvl1pPr>
            <a:lvl2pPr marL="725032" indent="-289654" algn="l" rtl="0" eaLnBrk="1" fontAlgn="base" hangingPunct="1">
              <a:spcBef>
                <a:spcPct val="20000"/>
              </a:spcBef>
              <a:spcAft>
                <a:spcPct val="0"/>
              </a:spcAft>
              <a:buSzPct val="60000"/>
              <a:buFont typeface="Wingdings" charset="0"/>
              <a:buChar char=""/>
              <a:defRPr sz="2153" kern="1200">
                <a:solidFill>
                  <a:schemeClr val="tx1"/>
                </a:solidFill>
                <a:effectLst>
                  <a:outerShdw blurRad="38100" dist="38100" dir="2700000" algn="tl">
                    <a:srgbClr val="000000">
                      <a:alpha val="43137"/>
                    </a:srgbClr>
                  </a:outerShdw>
                </a:effectLst>
                <a:latin typeface="Calibri"/>
                <a:ea typeface="ＭＳ Ｐゴシック" charset="0"/>
                <a:cs typeface="Calibri"/>
              </a:defRPr>
            </a:lvl2pPr>
            <a:lvl3pPr marL="1138822" indent="-289654" algn="l" rtl="0" eaLnBrk="1" fontAlgn="base" hangingPunct="1">
              <a:spcBef>
                <a:spcPct val="20000"/>
              </a:spcBef>
              <a:spcAft>
                <a:spcPct val="0"/>
              </a:spcAft>
              <a:buSzPct val="60000"/>
              <a:buFont typeface="Wingdings" charset="0"/>
              <a:buChar char=""/>
              <a:defRPr sz="1927" kern="1200">
                <a:solidFill>
                  <a:schemeClr val="tx1"/>
                </a:solidFill>
                <a:effectLst>
                  <a:outerShdw blurRad="38100" dist="38100" dir="2700000" algn="tl">
                    <a:srgbClr val="000000">
                      <a:alpha val="43137"/>
                    </a:srgbClr>
                  </a:outerShdw>
                </a:effectLst>
                <a:latin typeface="Calibri"/>
                <a:ea typeface="ＭＳ Ｐゴシック" charset="0"/>
                <a:cs typeface="Calibri"/>
              </a:defRPr>
            </a:lvl3pPr>
            <a:lvl4pPr marL="1554410" indent="-289654" algn="l" rtl="0" eaLnBrk="1" fontAlgn="base" hangingPunct="1">
              <a:spcBef>
                <a:spcPct val="20000"/>
              </a:spcBef>
              <a:spcAft>
                <a:spcPct val="0"/>
              </a:spcAft>
              <a:buSzPct val="60000"/>
              <a:buFont typeface="Wingdings" charset="0"/>
              <a:buChar char=""/>
              <a:defRPr sz="1813" kern="1200">
                <a:solidFill>
                  <a:schemeClr val="tx1"/>
                </a:solidFill>
                <a:effectLst>
                  <a:outerShdw blurRad="38100" dist="38100" dir="2700000" algn="tl">
                    <a:srgbClr val="000000">
                      <a:alpha val="43137"/>
                    </a:srgbClr>
                  </a:outerShdw>
                </a:effectLst>
                <a:latin typeface="Calibri"/>
                <a:ea typeface="ＭＳ Ｐゴシック" charset="0"/>
                <a:cs typeface="Calibri"/>
              </a:defRPr>
            </a:lvl4pPr>
            <a:lvl5pPr marL="1863853" indent="-289654" algn="l" rtl="0" eaLnBrk="1" fontAlgn="base" hangingPunct="1">
              <a:spcBef>
                <a:spcPct val="20000"/>
              </a:spcBef>
              <a:spcAft>
                <a:spcPct val="0"/>
              </a:spcAft>
              <a:buSzPct val="60000"/>
              <a:buFont typeface="Wingdings" charset="0"/>
              <a:buChar char=""/>
              <a:defRPr sz="17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5pPr>
            <a:lvl6pPr marL="2227987"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6pPr>
            <a:lvl7pPr marL="2538869"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7pPr>
            <a:lvl8pPr marL="2849751"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8pPr>
            <a:lvl9pPr marL="3212448"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a:spcAft>
                <a:spcPts val="600"/>
              </a:spcAft>
              <a:buFont typeface="Wingdings" panose="05000000000000000000" pitchFamily="2" charset="2"/>
              <a:buChar char="q"/>
            </a:pPr>
            <a:endParaRPr lang="en-US" sz="2100" b="1" dirty="0" smtClean="0">
              <a:effectLst/>
            </a:endParaRPr>
          </a:p>
        </p:txBody>
      </p:sp>
    </p:spTree>
    <p:extLst>
      <p:ext uri="{BB962C8B-B14F-4D97-AF65-F5344CB8AC3E}">
        <p14:creationId xmlns:p14="http://schemas.microsoft.com/office/powerpoint/2010/main" val="15932144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Template Calibri">
  <a:themeElements>
    <a:clrScheme name="Custom 3">
      <a:dk1>
        <a:srgbClr val="FFFFFF"/>
      </a:dk1>
      <a:lt1>
        <a:srgbClr val="252525"/>
      </a:lt1>
      <a:dk2>
        <a:srgbClr val="FFFFFF"/>
      </a:dk2>
      <a:lt2>
        <a:srgbClr val="FFFFFF"/>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7F9D3DA698F346B214872C43D5BA83" ma:contentTypeVersion="13" ma:contentTypeDescription="Create a new document." ma:contentTypeScope="" ma:versionID="a9fa8540b9c01d96cc5643de83306e67">
  <xsd:schema xmlns:xsd="http://www.w3.org/2001/XMLSchema" xmlns:xs="http://www.w3.org/2001/XMLSchema" xmlns:p="http://schemas.microsoft.com/office/2006/metadata/properties" xmlns:ns3="120f8631-4a0f-48cf-801a-47930b01b5f3" xmlns:ns4="e7118ad8-5ee4-4679-b185-085e053fe19f" targetNamespace="http://schemas.microsoft.com/office/2006/metadata/properties" ma:root="true" ma:fieldsID="baf36363620518c886881931f99a2546" ns3:_="" ns4:_="">
    <xsd:import namespace="120f8631-4a0f-48cf-801a-47930b01b5f3"/>
    <xsd:import namespace="e7118ad8-5ee4-4679-b185-085e053fe19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EventHashCode" minOccurs="0"/>
                <xsd:element ref="ns4:MediaServiceGenerationTime" minOccurs="0"/>
                <xsd:element ref="ns4:MediaServiceOCR"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0f8631-4a0f-48cf-801a-47930b01b5f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118ad8-5ee4-4679-b185-085e053fe19f"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536DAE-6ACD-48B6-8A0F-56EF4B2DDA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0f8631-4a0f-48cf-801a-47930b01b5f3"/>
    <ds:schemaRef ds:uri="e7118ad8-5ee4-4679-b185-085e053fe1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61CE55-98DA-4D8E-849A-14A1D50F5170}">
  <ds:schemaRefs>
    <ds:schemaRef ds:uri="http://schemas.microsoft.com/office/2006/documentManagement/types"/>
    <ds:schemaRef ds:uri="http://purl.org/dc/elements/1.1/"/>
    <ds:schemaRef ds:uri="http://schemas.microsoft.com/office/2006/metadata/properties"/>
    <ds:schemaRef ds:uri="e7118ad8-5ee4-4679-b185-085e053fe19f"/>
    <ds:schemaRef ds:uri="http://purl.org/dc/terms/"/>
    <ds:schemaRef ds:uri="http://schemas.openxmlformats.org/package/2006/metadata/core-properties"/>
    <ds:schemaRef ds:uri="http://purl.org/dc/dcmitype/"/>
    <ds:schemaRef ds:uri="120f8631-4a0f-48cf-801a-47930b01b5f3"/>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5D9DA64-E2B0-4557-8B99-B7BD996B04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Template Calibri.pot</Template>
  <TotalTime>30377</TotalTime>
  <Words>1184</Words>
  <Application>Microsoft Office PowerPoint</Application>
  <PresentationFormat>Custom</PresentationFormat>
  <Paragraphs>84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ＭＳ Ｐゴシック</vt:lpstr>
      <vt:lpstr>Palatino Linotype</vt:lpstr>
      <vt:lpstr>Wingdings</vt:lpstr>
      <vt:lpstr>PPT Template Calibri</vt:lpstr>
      <vt:lpstr>BinaxNow COVID 19 Antigen Test: Who is Eligible for Testing?</vt:lpstr>
      <vt:lpstr>BinaxNow COVID 19 Antigen Test: COVID 19 Symptoms</vt:lpstr>
      <vt:lpstr>Students at School with Symptoms </vt:lpstr>
      <vt:lpstr>Students at School with Symptoms </vt:lpstr>
      <vt:lpstr>Students NOT YET AT SCHOOL</vt:lpstr>
      <vt:lpstr> Staff at School/Work with Symptoms </vt:lpstr>
      <vt:lpstr>Staff at School/Work with Symptoms </vt:lpstr>
      <vt:lpstr>Staff NOT YET AT SCHOOL</vt:lpstr>
      <vt:lpstr>  Contact Tracing Team</vt:lpstr>
      <vt:lpstr>PowerPoint Presentation</vt:lpstr>
      <vt:lpstr>  Questions?</vt:lpstr>
    </vt:vector>
  </TitlesOfParts>
  <Company>Saint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Holt</dc:creator>
  <cp:lastModifiedBy>Major, Jayme E.</cp:lastModifiedBy>
  <cp:revision>294</cp:revision>
  <cp:lastPrinted>2019-07-02T13:09:37Z</cp:lastPrinted>
  <dcterms:created xsi:type="dcterms:W3CDTF">2015-01-28T17:47:56Z</dcterms:created>
  <dcterms:modified xsi:type="dcterms:W3CDTF">2021-08-09T20:52:19Z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0x0101003F7F9D3DA698F346B214872C43D5BA83</vt:lpwstr>
  </property>
</Properties>
</file>